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303" r:id="rId6"/>
    <p:sldId id="304" r:id="rId7"/>
    <p:sldId id="305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314" r:id="rId17"/>
    <p:sldId id="315" r:id="rId18"/>
    <p:sldId id="316" r:id="rId19"/>
    <p:sldId id="317" r:id="rId20"/>
    <p:sldId id="318" r:id="rId21"/>
    <p:sldId id="319" r:id="rId22"/>
    <p:sldId id="320" r:id="rId23"/>
    <p:sldId id="321" r:id="rId24"/>
    <p:sldId id="322" r:id="rId25"/>
    <p:sldId id="323" r:id="rId26"/>
    <p:sldId id="325" r:id="rId27"/>
    <p:sldId id="326" r:id="rId28"/>
    <p:sldId id="327" r:id="rId29"/>
    <p:sldId id="328" r:id="rId30"/>
    <p:sldId id="279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0412BDA-C75A-4070-B0DB-86F8C2870707}" v="1" dt="2022-03-09T10:59:23.8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7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55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presProps" Target="presProps.xml"/><Relationship Id="rId37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운희" userId="1c1d0e7d-ac85-4881-9f52-6a05f9ac840c" providerId="ADAL" clId="{DA06B755-7487-4603-856C-601A324FB486}"/>
    <pc:docChg chg="undo custSel addSld delSld modSld">
      <pc:chgData name="이운희" userId="1c1d0e7d-ac85-4881-9f52-6a05f9ac840c" providerId="ADAL" clId="{DA06B755-7487-4603-856C-601A324FB486}" dt="2022-03-02T22:35:29.381" v="262" actId="20577"/>
      <pc:docMkLst>
        <pc:docMk/>
      </pc:docMkLst>
      <pc:sldChg chg="modSp mod">
        <pc:chgData name="이운희" userId="1c1d0e7d-ac85-4881-9f52-6a05f9ac840c" providerId="ADAL" clId="{DA06B755-7487-4603-856C-601A324FB486}" dt="2022-03-02T22:35:29.381" v="262" actId="20577"/>
        <pc:sldMkLst>
          <pc:docMk/>
          <pc:sldMk cId="3551197537" sldId="256"/>
        </pc:sldMkLst>
        <pc:spChg chg="mod">
          <ac:chgData name="이운희" userId="1c1d0e7d-ac85-4881-9f52-6a05f9ac840c" providerId="ADAL" clId="{DA06B755-7487-4603-856C-601A324FB486}" dt="2022-02-28T22:49:02.586" v="64" actId="403"/>
          <ac:spMkLst>
            <pc:docMk/>
            <pc:sldMk cId="3551197537" sldId="256"/>
            <ac:spMk id="2" creationId="{706DC131-59BE-431C-9028-05DB07A34E55}"/>
          </ac:spMkLst>
        </pc:spChg>
        <pc:spChg chg="mod">
          <ac:chgData name="이운희" userId="1c1d0e7d-ac85-4881-9f52-6a05f9ac840c" providerId="ADAL" clId="{DA06B755-7487-4603-856C-601A324FB486}" dt="2022-03-02T22:35:29.381" v="262" actId="20577"/>
          <ac:spMkLst>
            <pc:docMk/>
            <pc:sldMk cId="3551197537" sldId="256"/>
            <ac:spMk id="3" creationId="{99CDA0E2-7D15-4AB3-A374-043032C01BA7}"/>
          </ac:spMkLst>
        </pc:spChg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566382881" sldId="257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705979449" sldId="258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51671929" sldId="259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95935562" sldId="260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314109585" sldId="261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4138391592" sldId="262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078911191" sldId="263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818479721" sldId="264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3889747748" sldId="265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3531901153" sldId="266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769001733" sldId="267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750822509" sldId="268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746788964" sldId="269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94433379" sldId="270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820620334" sldId="271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397213125" sldId="272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3989472623" sldId="273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514442496" sldId="274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701153614" sldId="275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35781641" sldId="276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925120508" sldId="277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904359579" sldId="278"/>
        </pc:sldMkLst>
      </pc:sldChg>
      <pc:sldChg chg="add">
        <pc:chgData name="이운희" userId="1c1d0e7d-ac85-4881-9f52-6a05f9ac840c" providerId="ADAL" clId="{DA06B755-7487-4603-856C-601A324FB486}" dt="2022-03-02T22:35:04.047" v="258"/>
        <pc:sldMkLst>
          <pc:docMk/>
          <pc:sldMk cId="2136143454" sldId="279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133181388" sldId="280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496470319" sldId="281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963003633" sldId="282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737783025" sldId="283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477743294" sldId="284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523747658" sldId="285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085501411" sldId="286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3329252859" sldId="287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744392970" sldId="288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955861399" sldId="289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3252274109" sldId="290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3537667760" sldId="291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354695528" sldId="292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920065414" sldId="293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3357379699" sldId="294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835069010" sldId="295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535546022" sldId="296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234041994" sldId="297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97215380" sldId="298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3683812528" sldId="299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1941318918" sldId="300"/>
        </pc:sldMkLst>
      </pc:sldChg>
      <pc:sldChg chg="del">
        <pc:chgData name="이운희" userId="1c1d0e7d-ac85-4881-9f52-6a05f9ac840c" providerId="ADAL" clId="{DA06B755-7487-4603-856C-601A324FB486}" dt="2022-02-28T22:48:42.164" v="0" actId="47"/>
        <pc:sldMkLst>
          <pc:docMk/>
          <pc:sldMk cId="883560505" sldId="301"/>
        </pc:sldMkLst>
      </pc:sldChg>
      <pc:sldChg chg="modSp del mod">
        <pc:chgData name="이운희" userId="1c1d0e7d-ac85-4881-9f52-6a05f9ac840c" providerId="ADAL" clId="{DA06B755-7487-4603-856C-601A324FB486}" dt="2022-03-02T22:35:06.536" v="259" actId="47"/>
        <pc:sldMkLst>
          <pc:docMk/>
          <pc:sldMk cId="1130511394" sldId="302"/>
        </pc:sldMkLst>
        <pc:spChg chg="mod">
          <ac:chgData name="이운희" userId="1c1d0e7d-ac85-4881-9f52-6a05f9ac840c" providerId="ADAL" clId="{DA06B755-7487-4603-856C-601A324FB486}" dt="2022-02-28T22:49:24.257" v="94" actId="20577"/>
          <ac:spMkLst>
            <pc:docMk/>
            <pc:sldMk cId="1130511394" sldId="302"/>
            <ac:spMk id="3" creationId="{C7AA366B-E7C0-4A75-B676-3C964F832A8A}"/>
          </ac:spMkLst>
        </pc:spChg>
      </pc:sldChg>
      <pc:sldChg chg="addSp delSp modSp new mod">
        <pc:chgData name="이운희" userId="1c1d0e7d-ac85-4881-9f52-6a05f9ac840c" providerId="ADAL" clId="{DA06B755-7487-4603-856C-601A324FB486}" dt="2022-02-28T23:12:22.403" v="199" actId="14100"/>
        <pc:sldMkLst>
          <pc:docMk/>
          <pc:sldMk cId="230713219" sldId="303"/>
        </pc:sldMkLst>
        <pc:spChg chg="del">
          <ac:chgData name="이운희" userId="1c1d0e7d-ac85-4881-9f52-6a05f9ac840c" providerId="ADAL" clId="{DA06B755-7487-4603-856C-601A324FB486}" dt="2022-02-28T23:09:26.191" v="96"/>
          <ac:spMkLst>
            <pc:docMk/>
            <pc:sldMk cId="230713219" sldId="303"/>
            <ac:spMk id="3" creationId="{39DC2236-D54F-4237-9958-D783D4DD4232}"/>
          </ac:spMkLst>
        </pc:spChg>
        <pc:picChg chg="add mod">
          <ac:chgData name="이운희" userId="1c1d0e7d-ac85-4881-9f52-6a05f9ac840c" providerId="ADAL" clId="{DA06B755-7487-4603-856C-601A324FB486}" dt="2022-02-28T23:12:22.403" v="199" actId="14100"/>
          <ac:picMkLst>
            <pc:docMk/>
            <pc:sldMk cId="230713219" sldId="303"/>
            <ac:picMk id="5" creationId="{2CA495F6-2E55-4447-A638-0980F3A2DE01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2:32.394" v="201" actId="14100"/>
        <pc:sldMkLst>
          <pc:docMk/>
          <pc:sldMk cId="4214619312" sldId="304"/>
        </pc:sldMkLst>
        <pc:spChg chg="add del mod">
          <ac:chgData name="이운희" userId="1c1d0e7d-ac85-4881-9f52-6a05f9ac840c" providerId="ADAL" clId="{DA06B755-7487-4603-856C-601A324FB486}" dt="2022-02-28T23:10:17.793" v="131"/>
          <ac:spMkLst>
            <pc:docMk/>
            <pc:sldMk cId="4214619312" sldId="304"/>
            <ac:spMk id="4" creationId="{833D7229-3D25-4239-AFAF-200A41D53767}"/>
          </ac:spMkLst>
        </pc:spChg>
        <pc:picChg chg="del">
          <ac:chgData name="이운희" userId="1c1d0e7d-ac85-4881-9f52-6a05f9ac840c" providerId="ADAL" clId="{DA06B755-7487-4603-856C-601A324FB486}" dt="2022-02-28T23:09:34.576" v="100" actId="478"/>
          <ac:picMkLst>
            <pc:docMk/>
            <pc:sldMk cId="4214619312" sldId="304"/>
            <ac:picMk id="5" creationId="{2CA495F6-2E55-4447-A638-0980F3A2DE01}"/>
          </ac:picMkLst>
        </pc:picChg>
        <pc:picChg chg="add mod">
          <ac:chgData name="이운희" userId="1c1d0e7d-ac85-4881-9f52-6a05f9ac840c" providerId="ADAL" clId="{DA06B755-7487-4603-856C-601A324FB486}" dt="2022-02-28T23:12:32.394" v="201" actId="14100"/>
          <ac:picMkLst>
            <pc:docMk/>
            <pc:sldMk cId="4214619312" sldId="304"/>
            <ac:picMk id="7" creationId="{CBB0FD96-345D-4FD2-BA47-BEF0084493B0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2:38.974" v="203" actId="14100"/>
        <pc:sldMkLst>
          <pc:docMk/>
          <pc:sldMk cId="344459596" sldId="305"/>
        </pc:sldMkLst>
        <pc:spChg chg="del">
          <ac:chgData name="이운희" userId="1c1d0e7d-ac85-4881-9f52-6a05f9ac840c" providerId="ADAL" clId="{DA06B755-7487-4603-856C-601A324FB486}" dt="2022-02-28T23:10:21.562" v="133"/>
          <ac:spMkLst>
            <pc:docMk/>
            <pc:sldMk cId="344459596" sldId="305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2:38.974" v="203" actId="14100"/>
          <ac:picMkLst>
            <pc:docMk/>
            <pc:sldMk cId="344459596" sldId="305"/>
            <ac:picMk id="5" creationId="{DF1D2925-4429-4C28-AE0D-CD10E3A1617D}"/>
          </ac:picMkLst>
        </pc:picChg>
      </pc:sldChg>
      <pc:sldChg chg="add del">
        <pc:chgData name="이운희" userId="1c1d0e7d-ac85-4881-9f52-6a05f9ac840c" providerId="ADAL" clId="{DA06B755-7487-4603-856C-601A324FB486}" dt="2022-02-28T23:09:36.520" v="102"/>
        <pc:sldMkLst>
          <pc:docMk/>
          <pc:sldMk cId="2798761846" sldId="305"/>
        </pc:sldMkLst>
      </pc:sldChg>
      <pc:sldChg chg="addSp delSp modSp add mod">
        <pc:chgData name="이운희" userId="1c1d0e7d-ac85-4881-9f52-6a05f9ac840c" providerId="ADAL" clId="{DA06B755-7487-4603-856C-601A324FB486}" dt="2022-02-28T23:12:43.939" v="205" actId="14100"/>
        <pc:sldMkLst>
          <pc:docMk/>
          <pc:sldMk cId="4054397426" sldId="306"/>
        </pc:sldMkLst>
        <pc:spChg chg="del">
          <ac:chgData name="이운희" userId="1c1d0e7d-ac85-4881-9f52-6a05f9ac840c" providerId="ADAL" clId="{DA06B755-7487-4603-856C-601A324FB486}" dt="2022-02-28T23:10:25.321" v="136"/>
          <ac:spMkLst>
            <pc:docMk/>
            <pc:sldMk cId="4054397426" sldId="306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2:43.939" v="205" actId="14100"/>
          <ac:picMkLst>
            <pc:docMk/>
            <pc:sldMk cId="4054397426" sldId="306"/>
            <ac:picMk id="5" creationId="{E35ACB29-347A-42FF-BACF-838D8DEC9CF3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2:49.441" v="207" actId="14100"/>
        <pc:sldMkLst>
          <pc:docMk/>
          <pc:sldMk cId="1908357606" sldId="307"/>
        </pc:sldMkLst>
        <pc:spChg chg="del">
          <ac:chgData name="이운희" userId="1c1d0e7d-ac85-4881-9f52-6a05f9ac840c" providerId="ADAL" clId="{DA06B755-7487-4603-856C-601A324FB486}" dt="2022-02-28T23:10:30.373" v="139"/>
          <ac:spMkLst>
            <pc:docMk/>
            <pc:sldMk cId="1908357606" sldId="307"/>
            <ac:spMk id="4" creationId="{833D7229-3D25-4239-AFAF-200A41D53767}"/>
          </ac:spMkLst>
        </pc:spChg>
        <pc:spChg chg="add del mod">
          <ac:chgData name="이운희" userId="1c1d0e7d-ac85-4881-9f52-6a05f9ac840c" providerId="ADAL" clId="{DA06B755-7487-4603-856C-601A324FB486}" dt="2022-02-28T23:10:35.435" v="143"/>
          <ac:spMkLst>
            <pc:docMk/>
            <pc:sldMk cId="1908357606" sldId="307"/>
            <ac:spMk id="7" creationId="{1838D1CB-DB1E-45FF-9B6A-2658A92A3CDE}"/>
          </ac:spMkLst>
        </pc:spChg>
        <pc:picChg chg="add del mod">
          <ac:chgData name="이운희" userId="1c1d0e7d-ac85-4881-9f52-6a05f9ac840c" providerId="ADAL" clId="{DA06B755-7487-4603-856C-601A324FB486}" dt="2022-02-28T23:10:34.701" v="142" actId="478"/>
          <ac:picMkLst>
            <pc:docMk/>
            <pc:sldMk cId="1908357606" sldId="307"/>
            <ac:picMk id="5" creationId="{5A7A6ACB-CE1C-47C1-984E-B743F4C418BE}"/>
          </ac:picMkLst>
        </pc:picChg>
        <pc:picChg chg="add mod">
          <ac:chgData name="이운희" userId="1c1d0e7d-ac85-4881-9f52-6a05f9ac840c" providerId="ADAL" clId="{DA06B755-7487-4603-856C-601A324FB486}" dt="2022-02-28T23:12:49.441" v="207" actId="14100"/>
          <ac:picMkLst>
            <pc:docMk/>
            <pc:sldMk cId="1908357606" sldId="307"/>
            <ac:picMk id="9" creationId="{30CC75B0-8602-4515-B54C-DDB30280874E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2:54.579" v="209" actId="14100"/>
        <pc:sldMkLst>
          <pc:docMk/>
          <pc:sldMk cId="2811600751" sldId="308"/>
        </pc:sldMkLst>
        <pc:spChg chg="del">
          <ac:chgData name="이운희" userId="1c1d0e7d-ac85-4881-9f52-6a05f9ac840c" providerId="ADAL" clId="{DA06B755-7487-4603-856C-601A324FB486}" dt="2022-02-28T23:10:38.728" v="145"/>
          <ac:spMkLst>
            <pc:docMk/>
            <pc:sldMk cId="2811600751" sldId="308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2:54.579" v="209" actId="14100"/>
          <ac:picMkLst>
            <pc:docMk/>
            <pc:sldMk cId="2811600751" sldId="308"/>
            <ac:picMk id="5" creationId="{E89C866C-D893-4C65-9715-788EEC46A2B5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00.251" v="211" actId="14100"/>
        <pc:sldMkLst>
          <pc:docMk/>
          <pc:sldMk cId="3062852989" sldId="309"/>
        </pc:sldMkLst>
        <pc:spChg chg="del">
          <ac:chgData name="이운희" userId="1c1d0e7d-ac85-4881-9f52-6a05f9ac840c" providerId="ADAL" clId="{DA06B755-7487-4603-856C-601A324FB486}" dt="2022-02-28T23:10:42.310" v="148"/>
          <ac:spMkLst>
            <pc:docMk/>
            <pc:sldMk cId="3062852989" sldId="309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00.251" v="211" actId="14100"/>
          <ac:picMkLst>
            <pc:docMk/>
            <pc:sldMk cId="3062852989" sldId="309"/>
            <ac:picMk id="5" creationId="{B634671A-F0C8-4582-99FD-8B225D64C5ED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04.993" v="213" actId="14100"/>
        <pc:sldMkLst>
          <pc:docMk/>
          <pc:sldMk cId="2074584540" sldId="310"/>
        </pc:sldMkLst>
        <pc:spChg chg="del">
          <ac:chgData name="이운희" userId="1c1d0e7d-ac85-4881-9f52-6a05f9ac840c" providerId="ADAL" clId="{DA06B755-7487-4603-856C-601A324FB486}" dt="2022-02-28T23:10:46.533" v="149"/>
          <ac:spMkLst>
            <pc:docMk/>
            <pc:sldMk cId="2074584540" sldId="310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04.993" v="213" actId="14100"/>
          <ac:picMkLst>
            <pc:docMk/>
            <pc:sldMk cId="2074584540" sldId="310"/>
            <ac:picMk id="5" creationId="{CDBB1B45-35C6-4FCA-B0EC-E472594A4E48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10.345" v="215" actId="14100"/>
        <pc:sldMkLst>
          <pc:docMk/>
          <pc:sldMk cId="1228096384" sldId="311"/>
        </pc:sldMkLst>
        <pc:spChg chg="del">
          <ac:chgData name="이운희" userId="1c1d0e7d-ac85-4881-9f52-6a05f9ac840c" providerId="ADAL" clId="{DA06B755-7487-4603-856C-601A324FB486}" dt="2022-02-28T23:10:54.146" v="151"/>
          <ac:spMkLst>
            <pc:docMk/>
            <pc:sldMk cId="1228096384" sldId="311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10.345" v="215" actId="14100"/>
          <ac:picMkLst>
            <pc:docMk/>
            <pc:sldMk cId="1228096384" sldId="311"/>
            <ac:picMk id="5" creationId="{4AFAEA64-0000-4D0D-85B2-F08DB9410786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14.755" v="217" actId="14100"/>
        <pc:sldMkLst>
          <pc:docMk/>
          <pc:sldMk cId="2388043196" sldId="312"/>
        </pc:sldMkLst>
        <pc:spChg chg="del">
          <ac:chgData name="이운희" userId="1c1d0e7d-ac85-4881-9f52-6a05f9ac840c" providerId="ADAL" clId="{DA06B755-7487-4603-856C-601A324FB486}" dt="2022-02-28T23:10:57.080" v="152"/>
          <ac:spMkLst>
            <pc:docMk/>
            <pc:sldMk cId="2388043196" sldId="312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14.755" v="217" actId="14100"/>
          <ac:picMkLst>
            <pc:docMk/>
            <pc:sldMk cId="2388043196" sldId="312"/>
            <ac:picMk id="5" creationId="{E4EA03C6-243D-4F72-B4DC-A8E764320A52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24.284" v="221" actId="14100"/>
        <pc:sldMkLst>
          <pc:docMk/>
          <pc:sldMk cId="259876580" sldId="313"/>
        </pc:sldMkLst>
        <pc:spChg chg="del">
          <ac:chgData name="이운희" userId="1c1d0e7d-ac85-4881-9f52-6a05f9ac840c" providerId="ADAL" clId="{DA06B755-7487-4603-856C-601A324FB486}" dt="2022-02-28T23:11:03.759" v="155"/>
          <ac:spMkLst>
            <pc:docMk/>
            <pc:sldMk cId="259876580" sldId="313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24.284" v="221" actId="14100"/>
          <ac:picMkLst>
            <pc:docMk/>
            <pc:sldMk cId="259876580" sldId="313"/>
            <ac:picMk id="5" creationId="{5CD23FEF-37BC-45DC-B0F0-6A1EFC6E9951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34.795" v="226" actId="14100"/>
        <pc:sldMkLst>
          <pc:docMk/>
          <pc:sldMk cId="477975797" sldId="314"/>
        </pc:sldMkLst>
        <pc:spChg chg="del">
          <ac:chgData name="이운희" userId="1c1d0e7d-ac85-4881-9f52-6a05f9ac840c" providerId="ADAL" clId="{DA06B755-7487-4603-856C-601A324FB486}" dt="2022-02-28T23:11:06.267" v="156"/>
          <ac:spMkLst>
            <pc:docMk/>
            <pc:sldMk cId="477975797" sldId="314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34.795" v="226" actId="14100"/>
          <ac:picMkLst>
            <pc:docMk/>
            <pc:sldMk cId="477975797" sldId="314"/>
            <ac:picMk id="5" creationId="{8FE46430-ADC9-467B-9E17-F878FAE63951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40.361" v="228" actId="14100"/>
        <pc:sldMkLst>
          <pc:docMk/>
          <pc:sldMk cId="2044183776" sldId="315"/>
        </pc:sldMkLst>
        <pc:spChg chg="del">
          <ac:chgData name="이운희" userId="1c1d0e7d-ac85-4881-9f52-6a05f9ac840c" providerId="ADAL" clId="{DA06B755-7487-4603-856C-601A324FB486}" dt="2022-02-28T23:11:09.524" v="157"/>
          <ac:spMkLst>
            <pc:docMk/>
            <pc:sldMk cId="2044183776" sldId="315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40.361" v="228" actId="14100"/>
          <ac:picMkLst>
            <pc:docMk/>
            <pc:sldMk cId="2044183776" sldId="315"/>
            <ac:picMk id="5" creationId="{C3B9CD3C-5930-409D-A314-17050874D45D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44.911" v="230" actId="14100"/>
        <pc:sldMkLst>
          <pc:docMk/>
          <pc:sldMk cId="2849388083" sldId="316"/>
        </pc:sldMkLst>
        <pc:spChg chg="del">
          <ac:chgData name="이운희" userId="1c1d0e7d-ac85-4881-9f52-6a05f9ac840c" providerId="ADAL" clId="{DA06B755-7487-4603-856C-601A324FB486}" dt="2022-02-28T23:11:12.364" v="160"/>
          <ac:spMkLst>
            <pc:docMk/>
            <pc:sldMk cId="2849388083" sldId="316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44.911" v="230" actId="14100"/>
          <ac:picMkLst>
            <pc:docMk/>
            <pc:sldMk cId="2849388083" sldId="316"/>
            <ac:picMk id="5" creationId="{F62B4E8F-5281-4121-A9E6-33A95C7FFBE8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49.602" v="232" actId="14100"/>
        <pc:sldMkLst>
          <pc:docMk/>
          <pc:sldMk cId="3751180532" sldId="317"/>
        </pc:sldMkLst>
        <pc:spChg chg="del">
          <ac:chgData name="이운희" userId="1c1d0e7d-ac85-4881-9f52-6a05f9ac840c" providerId="ADAL" clId="{DA06B755-7487-4603-856C-601A324FB486}" dt="2022-02-28T23:11:18.853" v="163"/>
          <ac:spMkLst>
            <pc:docMk/>
            <pc:sldMk cId="3751180532" sldId="317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49.602" v="232" actId="14100"/>
          <ac:picMkLst>
            <pc:docMk/>
            <pc:sldMk cId="3751180532" sldId="317"/>
            <ac:picMk id="5" creationId="{FDC79E38-B7A1-47D9-A29F-D7012F81758D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54.028" v="234" actId="14100"/>
        <pc:sldMkLst>
          <pc:docMk/>
          <pc:sldMk cId="97538121" sldId="318"/>
        </pc:sldMkLst>
        <pc:spChg chg="del">
          <ac:chgData name="이운희" userId="1c1d0e7d-ac85-4881-9f52-6a05f9ac840c" providerId="ADAL" clId="{DA06B755-7487-4603-856C-601A324FB486}" dt="2022-02-28T23:11:21.172" v="166"/>
          <ac:spMkLst>
            <pc:docMk/>
            <pc:sldMk cId="97538121" sldId="318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54.028" v="234" actId="14100"/>
          <ac:picMkLst>
            <pc:docMk/>
            <pc:sldMk cId="97538121" sldId="318"/>
            <ac:picMk id="5" creationId="{7396D66C-FF49-4A9A-B317-CE9B5E1B3266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3:57.725" v="236" actId="14100"/>
        <pc:sldMkLst>
          <pc:docMk/>
          <pc:sldMk cId="1738932398" sldId="319"/>
        </pc:sldMkLst>
        <pc:spChg chg="del">
          <ac:chgData name="이운희" userId="1c1d0e7d-ac85-4881-9f52-6a05f9ac840c" providerId="ADAL" clId="{DA06B755-7487-4603-856C-601A324FB486}" dt="2022-02-28T23:11:23.900" v="167"/>
          <ac:spMkLst>
            <pc:docMk/>
            <pc:sldMk cId="1738932398" sldId="319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3:57.725" v="236" actId="14100"/>
          <ac:picMkLst>
            <pc:docMk/>
            <pc:sldMk cId="1738932398" sldId="319"/>
            <ac:picMk id="5" creationId="{F716A24B-1950-4186-8E4F-E604E5E6EE71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4:07.853" v="240" actId="14100"/>
        <pc:sldMkLst>
          <pc:docMk/>
          <pc:sldMk cId="1214842115" sldId="320"/>
        </pc:sldMkLst>
        <pc:spChg chg="del">
          <ac:chgData name="이운희" userId="1c1d0e7d-ac85-4881-9f52-6a05f9ac840c" providerId="ADAL" clId="{DA06B755-7487-4603-856C-601A324FB486}" dt="2022-02-28T23:11:28.414" v="170"/>
          <ac:spMkLst>
            <pc:docMk/>
            <pc:sldMk cId="1214842115" sldId="320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4:07.853" v="240" actId="14100"/>
          <ac:picMkLst>
            <pc:docMk/>
            <pc:sldMk cId="1214842115" sldId="320"/>
            <ac:picMk id="5" creationId="{38BF846F-9D86-4606-9A6A-A55BE1B00640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4:12.650" v="242" actId="14100"/>
        <pc:sldMkLst>
          <pc:docMk/>
          <pc:sldMk cId="206619502" sldId="321"/>
        </pc:sldMkLst>
        <pc:spChg chg="del">
          <ac:chgData name="이운희" userId="1c1d0e7d-ac85-4881-9f52-6a05f9ac840c" providerId="ADAL" clId="{DA06B755-7487-4603-856C-601A324FB486}" dt="2022-02-28T23:11:31.750" v="173"/>
          <ac:spMkLst>
            <pc:docMk/>
            <pc:sldMk cId="206619502" sldId="321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4:12.650" v="242" actId="14100"/>
          <ac:picMkLst>
            <pc:docMk/>
            <pc:sldMk cId="206619502" sldId="321"/>
            <ac:picMk id="5" creationId="{872A794A-07FB-46F1-87AD-E58A09A8C901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4:19.059" v="245" actId="14100"/>
        <pc:sldMkLst>
          <pc:docMk/>
          <pc:sldMk cId="3781867049" sldId="322"/>
        </pc:sldMkLst>
        <pc:spChg chg="del">
          <ac:chgData name="이운희" userId="1c1d0e7d-ac85-4881-9f52-6a05f9ac840c" providerId="ADAL" clId="{DA06B755-7487-4603-856C-601A324FB486}" dt="2022-02-28T23:11:37.872" v="175"/>
          <ac:spMkLst>
            <pc:docMk/>
            <pc:sldMk cId="3781867049" sldId="322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4:19.059" v="245" actId="14100"/>
          <ac:picMkLst>
            <pc:docMk/>
            <pc:sldMk cId="3781867049" sldId="322"/>
            <ac:picMk id="5" creationId="{31F46FBA-796E-4980-A60A-60DBB1E595D7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4:23.584" v="247" actId="14100"/>
        <pc:sldMkLst>
          <pc:docMk/>
          <pc:sldMk cId="2664570274" sldId="323"/>
        </pc:sldMkLst>
        <pc:spChg chg="del">
          <ac:chgData name="이운희" userId="1c1d0e7d-ac85-4881-9f52-6a05f9ac840c" providerId="ADAL" clId="{DA06B755-7487-4603-856C-601A324FB486}" dt="2022-02-28T23:11:46.515" v="178"/>
          <ac:spMkLst>
            <pc:docMk/>
            <pc:sldMk cId="2664570274" sldId="323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4:23.584" v="247" actId="14100"/>
          <ac:picMkLst>
            <pc:docMk/>
            <pc:sldMk cId="2664570274" sldId="323"/>
            <ac:picMk id="5" creationId="{10E783FB-6941-47B6-BCD3-88F1CA90EEA8}"/>
          </ac:picMkLst>
        </pc:picChg>
      </pc:sldChg>
      <pc:sldChg chg="addSp delSp modSp add del mod">
        <pc:chgData name="이운희" userId="1c1d0e7d-ac85-4881-9f52-6a05f9ac840c" providerId="ADAL" clId="{DA06B755-7487-4603-856C-601A324FB486}" dt="2022-02-28T23:11:59.832" v="186" actId="47"/>
        <pc:sldMkLst>
          <pc:docMk/>
          <pc:sldMk cId="1100574016" sldId="324"/>
        </pc:sldMkLst>
        <pc:spChg chg="del">
          <ac:chgData name="이운희" userId="1c1d0e7d-ac85-4881-9f52-6a05f9ac840c" providerId="ADAL" clId="{DA06B755-7487-4603-856C-601A324FB486}" dt="2022-02-28T23:11:49.482" v="181"/>
          <ac:spMkLst>
            <pc:docMk/>
            <pc:sldMk cId="1100574016" sldId="324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1:50.572" v="183" actId="962"/>
          <ac:picMkLst>
            <pc:docMk/>
            <pc:sldMk cId="1100574016" sldId="324"/>
            <ac:picMk id="5" creationId="{E93A644B-9B4B-4EB9-8382-38EE37E829D1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4:30.257" v="249" actId="14100"/>
        <pc:sldMkLst>
          <pc:docMk/>
          <pc:sldMk cId="531733007" sldId="325"/>
        </pc:sldMkLst>
        <pc:spChg chg="del">
          <ac:chgData name="이운희" userId="1c1d0e7d-ac85-4881-9f52-6a05f9ac840c" providerId="ADAL" clId="{DA06B755-7487-4603-856C-601A324FB486}" dt="2022-02-28T23:11:52.602" v="184"/>
          <ac:spMkLst>
            <pc:docMk/>
            <pc:sldMk cId="531733007" sldId="325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4:30.257" v="249" actId="14100"/>
          <ac:picMkLst>
            <pc:docMk/>
            <pc:sldMk cId="531733007" sldId="325"/>
            <ac:picMk id="5" creationId="{A5E6001F-7DDA-4B47-B0E9-7B70E7205FBE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4:34.766" v="251" actId="14100"/>
        <pc:sldMkLst>
          <pc:docMk/>
          <pc:sldMk cId="3796705065" sldId="326"/>
        </pc:sldMkLst>
        <pc:spChg chg="del">
          <ac:chgData name="이운희" userId="1c1d0e7d-ac85-4881-9f52-6a05f9ac840c" providerId="ADAL" clId="{DA06B755-7487-4603-856C-601A324FB486}" dt="2022-02-28T23:12:01.184" v="187"/>
          <ac:spMkLst>
            <pc:docMk/>
            <pc:sldMk cId="3796705065" sldId="326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4:34.766" v="251" actId="14100"/>
          <ac:picMkLst>
            <pc:docMk/>
            <pc:sldMk cId="3796705065" sldId="326"/>
            <ac:picMk id="5" creationId="{2096EE99-994C-4CD1-B68C-684B18708CB9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4:42.270" v="254" actId="14100"/>
        <pc:sldMkLst>
          <pc:docMk/>
          <pc:sldMk cId="3381506581" sldId="327"/>
        </pc:sldMkLst>
        <pc:spChg chg="del">
          <ac:chgData name="이운희" userId="1c1d0e7d-ac85-4881-9f52-6a05f9ac840c" providerId="ADAL" clId="{DA06B755-7487-4603-856C-601A324FB486}" dt="2022-02-28T23:12:04.562" v="190"/>
          <ac:spMkLst>
            <pc:docMk/>
            <pc:sldMk cId="3381506581" sldId="327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4:42.270" v="254" actId="14100"/>
          <ac:picMkLst>
            <pc:docMk/>
            <pc:sldMk cId="3381506581" sldId="327"/>
            <ac:picMk id="5" creationId="{C3D8BD58-29CB-4651-9DF3-66816A848553}"/>
          </ac:picMkLst>
        </pc:picChg>
      </pc:sldChg>
      <pc:sldChg chg="addSp delSp modSp add mod">
        <pc:chgData name="이운희" userId="1c1d0e7d-ac85-4881-9f52-6a05f9ac840c" providerId="ADAL" clId="{DA06B755-7487-4603-856C-601A324FB486}" dt="2022-02-28T23:14:46.620" v="256" actId="14100"/>
        <pc:sldMkLst>
          <pc:docMk/>
          <pc:sldMk cId="2972373478" sldId="328"/>
        </pc:sldMkLst>
        <pc:spChg chg="del">
          <ac:chgData name="이운희" userId="1c1d0e7d-ac85-4881-9f52-6a05f9ac840c" providerId="ADAL" clId="{DA06B755-7487-4603-856C-601A324FB486}" dt="2022-02-28T23:12:07.359" v="193"/>
          <ac:spMkLst>
            <pc:docMk/>
            <pc:sldMk cId="2972373478" sldId="328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4:46.620" v="256" actId="14100"/>
          <ac:picMkLst>
            <pc:docMk/>
            <pc:sldMk cId="2972373478" sldId="328"/>
            <ac:picMk id="5" creationId="{489120F9-0FF0-4E65-A27A-0A86097DA939}"/>
          </ac:picMkLst>
        </pc:picChg>
      </pc:sldChg>
      <pc:sldChg chg="addSp delSp modSp add del mod">
        <pc:chgData name="이운희" userId="1c1d0e7d-ac85-4881-9f52-6a05f9ac840c" providerId="ADAL" clId="{DA06B755-7487-4603-856C-601A324FB486}" dt="2022-02-28T23:14:48.804" v="257" actId="47"/>
        <pc:sldMkLst>
          <pc:docMk/>
          <pc:sldMk cId="1068067661" sldId="329"/>
        </pc:sldMkLst>
        <pc:spChg chg="del">
          <ac:chgData name="이운희" userId="1c1d0e7d-ac85-4881-9f52-6a05f9ac840c" providerId="ADAL" clId="{DA06B755-7487-4603-856C-601A324FB486}" dt="2022-02-28T23:12:10.723" v="196"/>
          <ac:spMkLst>
            <pc:docMk/>
            <pc:sldMk cId="1068067661" sldId="329"/>
            <ac:spMk id="4" creationId="{833D7229-3D25-4239-AFAF-200A41D53767}"/>
          </ac:spMkLst>
        </pc:spChg>
        <pc:picChg chg="add mod">
          <ac:chgData name="이운희" userId="1c1d0e7d-ac85-4881-9f52-6a05f9ac840c" providerId="ADAL" clId="{DA06B755-7487-4603-856C-601A324FB486}" dt="2022-02-28T23:12:11.908" v="197" actId="27614"/>
          <ac:picMkLst>
            <pc:docMk/>
            <pc:sldMk cId="1068067661" sldId="329"/>
            <ac:picMk id="5" creationId="{3F80D6CF-16BD-4982-86CD-DE1A269C0168}"/>
          </ac:picMkLst>
        </pc:picChg>
      </pc:sldChg>
      <pc:sldChg chg="add del">
        <pc:chgData name="이운희" userId="1c1d0e7d-ac85-4881-9f52-6a05f9ac840c" providerId="ADAL" clId="{DA06B755-7487-4603-856C-601A324FB486}" dt="2022-02-28T23:12:13.178" v="198" actId="47"/>
        <pc:sldMkLst>
          <pc:docMk/>
          <pc:sldMk cId="2998378396" sldId="330"/>
        </pc:sldMkLst>
      </pc:sldChg>
      <pc:sldChg chg="add del">
        <pc:chgData name="이운희" userId="1c1d0e7d-ac85-4881-9f52-6a05f9ac840c" providerId="ADAL" clId="{DA06B755-7487-4603-856C-601A324FB486}" dt="2022-02-28T23:12:13.178" v="198" actId="47"/>
        <pc:sldMkLst>
          <pc:docMk/>
          <pc:sldMk cId="4218831121" sldId="331"/>
        </pc:sldMkLst>
      </pc:sldChg>
      <pc:sldChg chg="add del">
        <pc:chgData name="이운희" userId="1c1d0e7d-ac85-4881-9f52-6a05f9ac840c" providerId="ADAL" clId="{DA06B755-7487-4603-856C-601A324FB486}" dt="2022-02-28T23:12:13.178" v="198" actId="47"/>
        <pc:sldMkLst>
          <pc:docMk/>
          <pc:sldMk cId="3603132844" sldId="332"/>
        </pc:sldMkLst>
      </pc:sldChg>
    </pc:docChg>
  </pc:docChgLst>
  <pc:docChgLst>
    <pc:chgData name="이운희" userId="1c1d0e7d-ac85-4881-9f52-6a05f9ac840c" providerId="ADAL" clId="{35E88E1D-510E-42AC-BD73-E3B666A34D9F}"/>
    <pc:docChg chg="undo custSel addSld delSld modSld">
      <pc:chgData name="이운희" userId="1c1d0e7d-ac85-4881-9f52-6a05f9ac840c" providerId="ADAL" clId="{35E88E1D-510E-42AC-BD73-E3B666A34D9F}" dt="2022-02-24T11:21:45.082" v="421" actId="20577"/>
      <pc:docMkLst>
        <pc:docMk/>
      </pc:docMkLst>
      <pc:sldChg chg="modSp new mod">
        <pc:chgData name="이운희" userId="1c1d0e7d-ac85-4881-9f52-6a05f9ac840c" providerId="ADAL" clId="{35E88E1D-510E-42AC-BD73-E3B666A34D9F}" dt="2022-02-24T11:18:48.132" v="295"/>
        <pc:sldMkLst>
          <pc:docMk/>
          <pc:sldMk cId="3551197537" sldId="256"/>
        </pc:sldMkLst>
        <pc:spChg chg="mod">
          <ac:chgData name="이운희" userId="1c1d0e7d-ac85-4881-9f52-6a05f9ac840c" providerId="ADAL" clId="{35E88E1D-510E-42AC-BD73-E3B666A34D9F}" dt="2022-02-24T11:12:43.833" v="77"/>
          <ac:spMkLst>
            <pc:docMk/>
            <pc:sldMk cId="3551197537" sldId="256"/>
            <ac:spMk id="2" creationId="{706DC131-59BE-431C-9028-05DB07A34E55}"/>
          </ac:spMkLst>
        </pc:spChg>
        <pc:spChg chg="mod">
          <ac:chgData name="이운희" userId="1c1d0e7d-ac85-4881-9f52-6a05f9ac840c" providerId="ADAL" clId="{35E88E1D-510E-42AC-BD73-E3B666A34D9F}" dt="2022-02-24T11:18:48.132" v="295"/>
          <ac:spMkLst>
            <pc:docMk/>
            <pc:sldMk cId="3551197537" sldId="256"/>
            <ac:spMk id="3" creationId="{99CDA0E2-7D15-4AB3-A374-043032C01BA7}"/>
          </ac:spMkLst>
        </pc:spChg>
      </pc:sldChg>
      <pc:sldChg chg="addSp delSp modSp new mod setBg">
        <pc:chgData name="이운희" userId="1c1d0e7d-ac85-4881-9f52-6a05f9ac840c" providerId="ADAL" clId="{35E88E1D-510E-42AC-BD73-E3B666A34D9F}" dt="2022-02-24T11:12:48.544" v="81" actId="26606"/>
        <pc:sldMkLst>
          <pc:docMk/>
          <pc:sldMk cId="2566382881" sldId="257"/>
        </pc:sldMkLst>
        <pc:spChg chg="del">
          <ac:chgData name="이운희" userId="1c1d0e7d-ac85-4881-9f52-6a05f9ac840c" providerId="ADAL" clId="{35E88E1D-510E-42AC-BD73-E3B666A34D9F}" dt="2022-02-24T11:12:48.544" v="81" actId="26606"/>
          <ac:spMkLst>
            <pc:docMk/>
            <pc:sldMk cId="2566382881" sldId="257"/>
            <ac:spMk id="2" creationId="{142B6107-7BA4-4212-A4BC-15B8B8794E45}"/>
          </ac:spMkLst>
        </pc:spChg>
        <pc:spChg chg="add del">
          <ac:chgData name="이운희" userId="1c1d0e7d-ac85-4881-9f52-6a05f9ac840c" providerId="ADAL" clId="{35E88E1D-510E-42AC-BD73-E3B666A34D9F}" dt="2022-02-24T11:12:46.732" v="80"/>
          <ac:spMkLst>
            <pc:docMk/>
            <pc:sldMk cId="2566382881" sldId="257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2:48.544" v="81" actId="26606"/>
          <ac:spMkLst>
            <pc:docMk/>
            <pc:sldMk cId="2566382881" sldId="257"/>
            <ac:spMk id="12" creationId="{42A4FC2C-047E-45A5-965D-8E1E3BF09BC6}"/>
          </ac:spMkLst>
        </pc:spChg>
        <pc:picChg chg="add del mod">
          <ac:chgData name="이운희" userId="1c1d0e7d-ac85-4881-9f52-6a05f9ac840c" providerId="ADAL" clId="{35E88E1D-510E-42AC-BD73-E3B666A34D9F}" dt="2022-02-24T11:12:45.723" v="79"/>
          <ac:picMkLst>
            <pc:docMk/>
            <pc:sldMk cId="2566382881" sldId="257"/>
            <ac:picMk id="5" creationId="{228C4E23-B9FD-4FFC-AEE5-20D158359D49}"/>
          </ac:picMkLst>
        </pc:picChg>
        <pc:picChg chg="add mod">
          <ac:chgData name="이운희" userId="1c1d0e7d-ac85-4881-9f52-6a05f9ac840c" providerId="ADAL" clId="{35E88E1D-510E-42AC-BD73-E3B666A34D9F}" dt="2022-02-24T11:12:48.544" v="81" actId="26606"/>
          <ac:picMkLst>
            <pc:docMk/>
            <pc:sldMk cId="2566382881" sldId="257"/>
            <ac:picMk id="7" creationId="{DDE6D486-47CC-41AE-8152-F8F06B0FE18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8:02.566" v="233" actId="26606"/>
        <pc:sldMkLst>
          <pc:docMk/>
          <pc:sldMk cId="1705979449" sldId="258"/>
        </pc:sldMkLst>
        <pc:spChg chg="del">
          <ac:chgData name="이운희" userId="1c1d0e7d-ac85-4881-9f52-6a05f9ac840c" providerId="ADAL" clId="{35E88E1D-510E-42AC-BD73-E3B666A34D9F}" dt="2022-02-24T11:18:02.566" v="233" actId="26606"/>
          <ac:spMkLst>
            <pc:docMk/>
            <pc:sldMk cId="1705979449" sldId="25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2:54.323" v="82"/>
          <ac:spMkLst>
            <pc:docMk/>
            <pc:sldMk cId="1705979449" sldId="25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8:02.566" v="233" actId="26606"/>
          <ac:spMkLst>
            <pc:docMk/>
            <pc:sldMk cId="1705979449" sldId="25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8:02.566" v="233" actId="26606"/>
          <ac:picMkLst>
            <pc:docMk/>
            <pc:sldMk cId="1705979449" sldId="258"/>
            <ac:picMk id="5" creationId="{B80BC7BE-AE4C-429A-A6E5-285A9BF1C5B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8:00.532" v="232" actId="26606"/>
        <pc:sldMkLst>
          <pc:docMk/>
          <pc:sldMk cId="251671929" sldId="259"/>
        </pc:sldMkLst>
        <pc:spChg chg="del">
          <ac:chgData name="이운희" userId="1c1d0e7d-ac85-4881-9f52-6a05f9ac840c" providerId="ADAL" clId="{35E88E1D-510E-42AC-BD73-E3B666A34D9F}" dt="2022-02-24T11:18:00.532" v="232" actId="26606"/>
          <ac:spMkLst>
            <pc:docMk/>
            <pc:sldMk cId="251671929" sldId="259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00.177" v="84"/>
          <ac:spMkLst>
            <pc:docMk/>
            <pc:sldMk cId="251671929" sldId="259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8:00.532" v="232" actId="26606"/>
          <ac:spMkLst>
            <pc:docMk/>
            <pc:sldMk cId="251671929" sldId="259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8:00.532" v="232" actId="26606"/>
          <ac:picMkLst>
            <pc:docMk/>
            <pc:sldMk cId="251671929" sldId="259"/>
            <ac:picMk id="5" creationId="{9011112F-F1B4-4F38-B70D-0129BACE9029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9.078" v="231" actId="26606"/>
        <pc:sldMkLst>
          <pc:docMk/>
          <pc:sldMk cId="195935562" sldId="260"/>
        </pc:sldMkLst>
        <pc:spChg chg="del">
          <ac:chgData name="이운희" userId="1c1d0e7d-ac85-4881-9f52-6a05f9ac840c" providerId="ADAL" clId="{35E88E1D-510E-42AC-BD73-E3B666A34D9F}" dt="2022-02-24T11:17:59.078" v="231" actId="26606"/>
          <ac:spMkLst>
            <pc:docMk/>
            <pc:sldMk cId="195935562" sldId="26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05.796" v="87"/>
          <ac:spMkLst>
            <pc:docMk/>
            <pc:sldMk cId="195935562" sldId="26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9.078" v="231" actId="26606"/>
          <ac:spMkLst>
            <pc:docMk/>
            <pc:sldMk cId="195935562" sldId="26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9.078" v="231" actId="26606"/>
          <ac:picMkLst>
            <pc:docMk/>
            <pc:sldMk cId="195935562" sldId="260"/>
            <ac:picMk id="5" creationId="{085F117C-8292-4756-BA81-E45E1BEA8C36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7.646" v="230" actId="26606"/>
        <pc:sldMkLst>
          <pc:docMk/>
          <pc:sldMk cId="1314109585" sldId="261"/>
        </pc:sldMkLst>
        <pc:spChg chg="del">
          <ac:chgData name="이운희" userId="1c1d0e7d-ac85-4881-9f52-6a05f9ac840c" providerId="ADAL" clId="{35E88E1D-510E-42AC-BD73-E3B666A34D9F}" dt="2022-02-24T11:17:57.646" v="230" actId="26606"/>
          <ac:spMkLst>
            <pc:docMk/>
            <pc:sldMk cId="1314109585" sldId="26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08.611" v="89"/>
          <ac:spMkLst>
            <pc:docMk/>
            <pc:sldMk cId="1314109585" sldId="26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7.646" v="230" actId="26606"/>
          <ac:spMkLst>
            <pc:docMk/>
            <pc:sldMk cId="1314109585" sldId="26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7.646" v="230" actId="26606"/>
          <ac:picMkLst>
            <pc:docMk/>
            <pc:sldMk cId="1314109585" sldId="261"/>
            <ac:picMk id="5" creationId="{F1E87D53-3F06-4094-890E-C188ACE1F82F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5.512" v="229" actId="26606"/>
        <pc:sldMkLst>
          <pc:docMk/>
          <pc:sldMk cId="4138391592" sldId="262"/>
        </pc:sldMkLst>
        <pc:spChg chg="del">
          <ac:chgData name="이운희" userId="1c1d0e7d-ac85-4881-9f52-6a05f9ac840c" providerId="ADAL" clId="{35E88E1D-510E-42AC-BD73-E3B666A34D9F}" dt="2022-02-24T11:17:55.512" v="229" actId="26606"/>
          <ac:spMkLst>
            <pc:docMk/>
            <pc:sldMk cId="4138391592" sldId="262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13.248" v="91"/>
          <ac:spMkLst>
            <pc:docMk/>
            <pc:sldMk cId="4138391592" sldId="262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5.512" v="229" actId="26606"/>
          <ac:spMkLst>
            <pc:docMk/>
            <pc:sldMk cId="4138391592" sldId="262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5.512" v="229" actId="26606"/>
          <ac:picMkLst>
            <pc:docMk/>
            <pc:sldMk cId="4138391592" sldId="262"/>
            <ac:picMk id="5" creationId="{E6FBE84F-AD58-4BA8-9999-A98C1986B34F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3.253" v="228" actId="26606"/>
        <pc:sldMkLst>
          <pc:docMk/>
          <pc:sldMk cId="2078911191" sldId="263"/>
        </pc:sldMkLst>
        <pc:spChg chg="del">
          <ac:chgData name="이운희" userId="1c1d0e7d-ac85-4881-9f52-6a05f9ac840c" providerId="ADAL" clId="{35E88E1D-510E-42AC-BD73-E3B666A34D9F}" dt="2022-02-24T11:17:53.253" v="228" actId="26606"/>
          <ac:spMkLst>
            <pc:docMk/>
            <pc:sldMk cId="2078911191" sldId="263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15.415" v="93"/>
          <ac:spMkLst>
            <pc:docMk/>
            <pc:sldMk cId="2078911191" sldId="263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3.253" v="228" actId="26606"/>
          <ac:spMkLst>
            <pc:docMk/>
            <pc:sldMk cId="2078911191" sldId="263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3.253" v="228" actId="26606"/>
          <ac:picMkLst>
            <pc:docMk/>
            <pc:sldMk cId="2078911191" sldId="263"/>
            <ac:picMk id="5" creationId="{2E5E927D-0440-4BC5-B0BB-1938D6B361E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1.261" v="227" actId="26606"/>
        <pc:sldMkLst>
          <pc:docMk/>
          <pc:sldMk cId="818479721" sldId="264"/>
        </pc:sldMkLst>
        <pc:spChg chg="del">
          <ac:chgData name="이운희" userId="1c1d0e7d-ac85-4881-9f52-6a05f9ac840c" providerId="ADAL" clId="{35E88E1D-510E-42AC-BD73-E3B666A34D9F}" dt="2022-02-24T11:17:51.261" v="227" actId="26606"/>
          <ac:spMkLst>
            <pc:docMk/>
            <pc:sldMk cId="818479721" sldId="264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17.632" v="95"/>
          <ac:spMkLst>
            <pc:docMk/>
            <pc:sldMk cId="818479721" sldId="264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1.261" v="227" actId="26606"/>
          <ac:spMkLst>
            <pc:docMk/>
            <pc:sldMk cId="818479721" sldId="264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1.261" v="227" actId="26606"/>
          <ac:picMkLst>
            <pc:docMk/>
            <pc:sldMk cId="818479721" sldId="264"/>
            <ac:picMk id="5" creationId="{0D10FC5E-0DD2-4BBB-88F4-63462DBA3F6B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49.631" v="226" actId="26606"/>
        <pc:sldMkLst>
          <pc:docMk/>
          <pc:sldMk cId="3889747748" sldId="265"/>
        </pc:sldMkLst>
        <pc:spChg chg="del">
          <ac:chgData name="이운희" userId="1c1d0e7d-ac85-4881-9f52-6a05f9ac840c" providerId="ADAL" clId="{35E88E1D-510E-42AC-BD73-E3B666A34D9F}" dt="2022-02-24T11:17:49.631" v="226" actId="26606"/>
          <ac:spMkLst>
            <pc:docMk/>
            <pc:sldMk cId="3889747748" sldId="265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19.498" v="97"/>
          <ac:spMkLst>
            <pc:docMk/>
            <pc:sldMk cId="3889747748" sldId="265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49.631" v="226" actId="26606"/>
          <ac:spMkLst>
            <pc:docMk/>
            <pc:sldMk cId="3889747748" sldId="265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49.631" v="226" actId="26606"/>
          <ac:picMkLst>
            <pc:docMk/>
            <pc:sldMk cId="3889747748" sldId="265"/>
            <ac:picMk id="5" creationId="{55D2D790-B653-454D-9582-D0869053CF82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48.198" v="225" actId="26606"/>
        <pc:sldMkLst>
          <pc:docMk/>
          <pc:sldMk cId="3531901153" sldId="266"/>
        </pc:sldMkLst>
        <pc:spChg chg="del">
          <ac:chgData name="이운희" userId="1c1d0e7d-ac85-4881-9f52-6a05f9ac840c" providerId="ADAL" clId="{35E88E1D-510E-42AC-BD73-E3B666A34D9F}" dt="2022-02-24T11:17:48.198" v="225" actId="26606"/>
          <ac:spMkLst>
            <pc:docMk/>
            <pc:sldMk cId="3531901153" sldId="266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22.665" v="98"/>
          <ac:spMkLst>
            <pc:docMk/>
            <pc:sldMk cId="3531901153" sldId="266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48.198" v="225" actId="26606"/>
          <ac:spMkLst>
            <pc:docMk/>
            <pc:sldMk cId="3531901153" sldId="266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48.198" v="225" actId="26606"/>
          <ac:picMkLst>
            <pc:docMk/>
            <pc:sldMk cId="3531901153" sldId="266"/>
            <ac:picMk id="5" creationId="{9DA37E2A-97FC-48AC-BE55-E7E1B5652B31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41.652" v="224" actId="26606"/>
        <pc:sldMkLst>
          <pc:docMk/>
          <pc:sldMk cId="1769001733" sldId="267"/>
        </pc:sldMkLst>
        <pc:spChg chg="del">
          <ac:chgData name="이운희" userId="1c1d0e7d-ac85-4881-9f52-6a05f9ac840c" providerId="ADAL" clId="{35E88E1D-510E-42AC-BD73-E3B666A34D9F}" dt="2022-02-24T11:17:41.652" v="224" actId="26606"/>
          <ac:spMkLst>
            <pc:docMk/>
            <pc:sldMk cId="1769001733" sldId="267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25.150" v="101"/>
          <ac:spMkLst>
            <pc:docMk/>
            <pc:sldMk cId="1769001733" sldId="267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41.652" v="224" actId="26606"/>
          <ac:spMkLst>
            <pc:docMk/>
            <pc:sldMk cId="1769001733" sldId="267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41.652" v="224" actId="26606"/>
          <ac:picMkLst>
            <pc:docMk/>
            <pc:sldMk cId="1769001733" sldId="267"/>
            <ac:picMk id="5" creationId="{98A089B5-DF53-46E7-9C6A-13535F1A2799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9.890" v="223" actId="26606"/>
        <pc:sldMkLst>
          <pc:docMk/>
          <pc:sldMk cId="1750822509" sldId="268"/>
        </pc:sldMkLst>
        <pc:spChg chg="del">
          <ac:chgData name="이운희" userId="1c1d0e7d-ac85-4881-9f52-6a05f9ac840c" providerId="ADAL" clId="{35E88E1D-510E-42AC-BD73-E3B666A34D9F}" dt="2022-02-24T11:17:39.890" v="223" actId="26606"/>
          <ac:spMkLst>
            <pc:docMk/>
            <pc:sldMk cId="1750822509" sldId="26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27.843" v="103"/>
          <ac:spMkLst>
            <pc:docMk/>
            <pc:sldMk cId="1750822509" sldId="26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9.890" v="223" actId="26606"/>
          <ac:spMkLst>
            <pc:docMk/>
            <pc:sldMk cId="1750822509" sldId="26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9.890" v="223" actId="26606"/>
          <ac:picMkLst>
            <pc:docMk/>
            <pc:sldMk cId="1750822509" sldId="268"/>
            <ac:picMk id="5" creationId="{2FCD920F-FC8F-4949-BFDC-A0D177C7D4BD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7.648" v="222" actId="26606"/>
        <pc:sldMkLst>
          <pc:docMk/>
          <pc:sldMk cId="2746788964" sldId="269"/>
        </pc:sldMkLst>
        <pc:spChg chg="del">
          <ac:chgData name="이운희" userId="1c1d0e7d-ac85-4881-9f52-6a05f9ac840c" providerId="ADAL" clId="{35E88E1D-510E-42AC-BD73-E3B666A34D9F}" dt="2022-02-24T11:17:37.648" v="222" actId="26606"/>
          <ac:spMkLst>
            <pc:docMk/>
            <pc:sldMk cId="2746788964" sldId="269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30.010" v="105"/>
          <ac:spMkLst>
            <pc:docMk/>
            <pc:sldMk cId="2746788964" sldId="269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7.648" v="222" actId="26606"/>
          <ac:spMkLst>
            <pc:docMk/>
            <pc:sldMk cId="2746788964" sldId="269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7.648" v="222" actId="26606"/>
          <ac:picMkLst>
            <pc:docMk/>
            <pc:sldMk cId="2746788964" sldId="269"/>
            <ac:picMk id="5" creationId="{6F45CB2A-CB9B-40E0-BB37-51F796C8CF7E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6.299" v="221" actId="26606"/>
        <pc:sldMkLst>
          <pc:docMk/>
          <pc:sldMk cId="94433379" sldId="270"/>
        </pc:sldMkLst>
        <pc:spChg chg="del">
          <ac:chgData name="이운희" userId="1c1d0e7d-ac85-4881-9f52-6a05f9ac840c" providerId="ADAL" clId="{35E88E1D-510E-42AC-BD73-E3B666A34D9F}" dt="2022-02-24T11:17:36.299" v="221" actId="26606"/>
          <ac:spMkLst>
            <pc:docMk/>
            <pc:sldMk cId="94433379" sldId="27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32.775" v="107"/>
          <ac:spMkLst>
            <pc:docMk/>
            <pc:sldMk cId="94433379" sldId="27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6.299" v="221" actId="26606"/>
          <ac:spMkLst>
            <pc:docMk/>
            <pc:sldMk cId="94433379" sldId="27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6.299" v="221" actId="26606"/>
          <ac:picMkLst>
            <pc:docMk/>
            <pc:sldMk cId="94433379" sldId="270"/>
            <ac:picMk id="5" creationId="{320BCED2-EC97-4774-BEB3-3055D613534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4.960" v="220" actId="26606"/>
        <pc:sldMkLst>
          <pc:docMk/>
          <pc:sldMk cId="2820620334" sldId="271"/>
        </pc:sldMkLst>
        <pc:spChg chg="del">
          <ac:chgData name="이운희" userId="1c1d0e7d-ac85-4881-9f52-6a05f9ac840c" providerId="ADAL" clId="{35E88E1D-510E-42AC-BD73-E3B666A34D9F}" dt="2022-02-24T11:17:34.960" v="220" actId="26606"/>
          <ac:spMkLst>
            <pc:docMk/>
            <pc:sldMk cId="2820620334" sldId="27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35.242" v="109"/>
          <ac:spMkLst>
            <pc:docMk/>
            <pc:sldMk cId="2820620334" sldId="27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4.960" v="220" actId="26606"/>
          <ac:spMkLst>
            <pc:docMk/>
            <pc:sldMk cId="2820620334" sldId="27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4.960" v="220" actId="26606"/>
          <ac:picMkLst>
            <pc:docMk/>
            <pc:sldMk cId="2820620334" sldId="271"/>
            <ac:picMk id="5" creationId="{D6E67062-325C-4D5E-8386-1268FAFCB19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3.637" v="219" actId="26606"/>
        <pc:sldMkLst>
          <pc:docMk/>
          <pc:sldMk cId="397213125" sldId="272"/>
        </pc:sldMkLst>
        <pc:spChg chg="del">
          <ac:chgData name="이운희" userId="1c1d0e7d-ac85-4881-9f52-6a05f9ac840c" providerId="ADAL" clId="{35E88E1D-510E-42AC-BD73-E3B666A34D9F}" dt="2022-02-24T11:17:33.637" v="219" actId="26606"/>
          <ac:spMkLst>
            <pc:docMk/>
            <pc:sldMk cId="397213125" sldId="272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38.446" v="110"/>
          <ac:spMkLst>
            <pc:docMk/>
            <pc:sldMk cId="397213125" sldId="272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3.637" v="219" actId="26606"/>
          <ac:spMkLst>
            <pc:docMk/>
            <pc:sldMk cId="397213125" sldId="272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3.637" v="219" actId="26606"/>
          <ac:picMkLst>
            <pc:docMk/>
            <pc:sldMk cId="397213125" sldId="272"/>
            <ac:picMk id="5" creationId="{C9C3FB86-8524-45FA-B105-A0C3C33663EA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1.488" v="218" actId="26606"/>
        <pc:sldMkLst>
          <pc:docMk/>
          <pc:sldMk cId="3989472623" sldId="273"/>
        </pc:sldMkLst>
        <pc:spChg chg="del">
          <ac:chgData name="이운희" userId="1c1d0e7d-ac85-4881-9f52-6a05f9ac840c" providerId="ADAL" clId="{35E88E1D-510E-42AC-BD73-E3B666A34D9F}" dt="2022-02-24T11:17:31.488" v="218" actId="26606"/>
          <ac:spMkLst>
            <pc:docMk/>
            <pc:sldMk cId="3989472623" sldId="273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40.974" v="112"/>
          <ac:spMkLst>
            <pc:docMk/>
            <pc:sldMk cId="3989472623" sldId="273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1.488" v="218" actId="26606"/>
          <ac:spMkLst>
            <pc:docMk/>
            <pc:sldMk cId="3989472623" sldId="273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1.488" v="218" actId="26606"/>
          <ac:picMkLst>
            <pc:docMk/>
            <pc:sldMk cId="3989472623" sldId="273"/>
            <ac:picMk id="5" creationId="{CB4D75D4-B975-4A5E-ADED-F8D0AD479E6D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0.070" v="217" actId="26606"/>
        <pc:sldMkLst>
          <pc:docMk/>
          <pc:sldMk cId="1514442496" sldId="274"/>
        </pc:sldMkLst>
        <pc:spChg chg="del">
          <ac:chgData name="이운희" userId="1c1d0e7d-ac85-4881-9f52-6a05f9ac840c" providerId="ADAL" clId="{35E88E1D-510E-42AC-BD73-E3B666A34D9F}" dt="2022-02-24T11:17:30.070" v="217" actId="26606"/>
          <ac:spMkLst>
            <pc:docMk/>
            <pc:sldMk cId="1514442496" sldId="274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42.897" v="114"/>
          <ac:spMkLst>
            <pc:docMk/>
            <pc:sldMk cId="1514442496" sldId="274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0.070" v="217" actId="26606"/>
          <ac:spMkLst>
            <pc:docMk/>
            <pc:sldMk cId="1514442496" sldId="274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0.070" v="217" actId="26606"/>
          <ac:picMkLst>
            <pc:docMk/>
            <pc:sldMk cId="1514442496" sldId="274"/>
            <ac:picMk id="5" creationId="{ACE03634-C48E-4F08-BB67-6EAE2CD0939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25.862" v="216" actId="26606"/>
        <pc:sldMkLst>
          <pc:docMk/>
          <pc:sldMk cId="701153614" sldId="275"/>
        </pc:sldMkLst>
        <pc:spChg chg="del">
          <ac:chgData name="이운희" userId="1c1d0e7d-ac85-4881-9f52-6a05f9ac840c" providerId="ADAL" clId="{35E88E1D-510E-42AC-BD73-E3B666A34D9F}" dt="2022-02-24T11:17:25.862" v="216" actId="26606"/>
          <ac:spMkLst>
            <pc:docMk/>
            <pc:sldMk cId="701153614" sldId="275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45.211" v="116"/>
          <ac:spMkLst>
            <pc:docMk/>
            <pc:sldMk cId="701153614" sldId="275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25.862" v="216" actId="26606"/>
          <ac:spMkLst>
            <pc:docMk/>
            <pc:sldMk cId="701153614" sldId="275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25.862" v="216" actId="26606"/>
          <ac:picMkLst>
            <pc:docMk/>
            <pc:sldMk cId="701153614" sldId="275"/>
            <ac:picMk id="5" creationId="{B82FA542-AD97-4EA0-8FBC-6F68D0F7843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23.529" v="215" actId="26606"/>
        <pc:sldMkLst>
          <pc:docMk/>
          <pc:sldMk cId="135781641" sldId="276"/>
        </pc:sldMkLst>
        <pc:spChg chg="del">
          <ac:chgData name="이운희" userId="1c1d0e7d-ac85-4881-9f52-6a05f9ac840c" providerId="ADAL" clId="{35E88E1D-510E-42AC-BD73-E3B666A34D9F}" dt="2022-02-24T11:17:23.529" v="215" actId="26606"/>
          <ac:spMkLst>
            <pc:docMk/>
            <pc:sldMk cId="135781641" sldId="276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48.392" v="118"/>
          <ac:spMkLst>
            <pc:docMk/>
            <pc:sldMk cId="135781641" sldId="276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23.529" v="215" actId="26606"/>
          <ac:spMkLst>
            <pc:docMk/>
            <pc:sldMk cId="135781641" sldId="276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23.529" v="215" actId="26606"/>
          <ac:picMkLst>
            <pc:docMk/>
            <pc:sldMk cId="135781641" sldId="276"/>
            <ac:picMk id="5" creationId="{62D1944D-E188-4568-A7D3-C8C3979F7D22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21.835" v="214" actId="26606"/>
        <pc:sldMkLst>
          <pc:docMk/>
          <pc:sldMk cId="1925120508" sldId="277"/>
        </pc:sldMkLst>
        <pc:spChg chg="del">
          <ac:chgData name="이운희" userId="1c1d0e7d-ac85-4881-9f52-6a05f9ac840c" providerId="ADAL" clId="{35E88E1D-510E-42AC-BD73-E3B666A34D9F}" dt="2022-02-24T11:17:21.835" v="214" actId="26606"/>
          <ac:spMkLst>
            <pc:docMk/>
            <pc:sldMk cId="1925120508" sldId="277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52.034" v="120"/>
          <ac:spMkLst>
            <pc:docMk/>
            <pc:sldMk cId="1925120508" sldId="277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21.835" v="214" actId="26606"/>
          <ac:spMkLst>
            <pc:docMk/>
            <pc:sldMk cId="1925120508" sldId="277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21.835" v="214" actId="26606"/>
          <ac:picMkLst>
            <pc:docMk/>
            <pc:sldMk cId="1925120508" sldId="277"/>
            <ac:picMk id="5" creationId="{F61CC525-1DCF-428B-886E-CAEF26C490D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20.254" v="213" actId="26606"/>
        <pc:sldMkLst>
          <pc:docMk/>
          <pc:sldMk cId="1904359579" sldId="278"/>
        </pc:sldMkLst>
        <pc:spChg chg="del">
          <ac:chgData name="이운희" userId="1c1d0e7d-ac85-4881-9f52-6a05f9ac840c" providerId="ADAL" clId="{35E88E1D-510E-42AC-BD73-E3B666A34D9F}" dt="2022-02-24T11:17:20.254" v="213" actId="26606"/>
          <ac:spMkLst>
            <pc:docMk/>
            <pc:sldMk cId="1904359579" sldId="27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55.953" v="121"/>
          <ac:spMkLst>
            <pc:docMk/>
            <pc:sldMk cId="1904359579" sldId="27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20.254" v="213" actId="26606"/>
          <ac:spMkLst>
            <pc:docMk/>
            <pc:sldMk cId="1904359579" sldId="27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20.254" v="213" actId="26606"/>
          <ac:picMkLst>
            <pc:docMk/>
            <pc:sldMk cId="1904359579" sldId="278"/>
            <ac:picMk id="5" creationId="{9A061B40-EF97-4AC7-81C5-ADD1490C00FB}"/>
          </ac:picMkLst>
        </pc:picChg>
      </pc:sldChg>
      <pc:sldChg chg="addSp delSp modSp add del">
        <pc:chgData name="이운희" userId="1c1d0e7d-ac85-4881-9f52-6a05f9ac840c" providerId="ADAL" clId="{35E88E1D-510E-42AC-BD73-E3B666A34D9F}" dt="2022-02-24T11:14:19.790" v="140" actId="47"/>
        <pc:sldMkLst>
          <pc:docMk/>
          <pc:sldMk cId="2691969176" sldId="279"/>
        </pc:sldMkLst>
        <pc:spChg chg="del">
          <ac:chgData name="이운희" userId="1c1d0e7d-ac85-4881-9f52-6a05f9ac840c" providerId="ADAL" clId="{35E88E1D-510E-42AC-BD73-E3B666A34D9F}" dt="2022-02-24T11:13:59.929" v="123"/>
          <ac:spMkLst>
            <pc:docMk/>
            <pc:sldMk cId="2691969176" sldId="279"/>
            <ac:spMk id="3" creationId="{B1AB8D5C-7AD2-4350-A7F1-98A28E091307}"/>
          </ac:spMkLst>
        </pc:spChg>
        <pc:picChg chg="add mod">
          <ac:chgData name="이운희" userId="1c1d0e7d-ac85-4881-9f52-6a05f9ac840c" providerId="ADAL" clId="{35E88E1D-510E-42AC-BD73-E3B666A34D9F}" dt="2022-02-24T11:13:59.929" v="123"/>
          <ac:picMkLst>
            <pc:docMk/>
            <pc:sldMk cId="2691969176" sldId="279"/>
            <ac:picMk id="5" creationId="{8FF660CC-BF2F-4E9F-8AD4-A5272B07CB9E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18.484" v="212" actId="26606"/>
        <pc:sldMkLst>
          <pc:docMk/>
          <pc:sldMk cId="1133181388" sldId="280"/>
        </pc:sldMkLst>
        <pc:spChg chg="del">
          <ac:chgData name="이운희" userId="1c1d0e7d-ac85-4881-9f52-6a05f9ac840c" providerId="ADAL" clId="{35E88E1D-510E-42AC-BD73-E3B666A34D9F}" dt="2022-02-24T11:17:18.484" v="212" actId="26606"/>
          <ac:spMkLst>
            <pc:docMk/>
            <pc:sldMk cId="1133181388" sldId="28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4:29.359" v="141"/>
          <ac:spMkLst>
            <pc:docMk/>
            <pc:sldMk cId="1133181388" sldId="28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18.484" v="212" actId="26606"/>
          <ac:spMkLst>
            <pc:docMk/>
            <pc:sldMk cId="1133181388" sldId="28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18.484" v="212" actId="26606"/>
          <ac:picMkLst>
            <pc:docMk/>
            <pc:sldMk cId="1133181388" sldId="280"/>
            <ac:picMk id="5" creationId="{9B641632-75BF-46C7-942A-C003635AC87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5.881" v="196" actId="26606"/>
        <pc:sldMkLst>
          <pc:docMk/>
          <pc:sldMk cId="496470319" sldId="281"/>
        </pc:sldMkLst>
        <pc:spChg chg="del">
          <ac:chgData name="이운희" userId="1c1d0e7d-ac85-4881-9f52-6a05f9ac840c" providerId="ADAL" clId="{35E88E1D-510E-42AC-BD73-E3B666A34D9F}" dt="2022-02-24T11:16:45.881" v="196" actId="26606"/>
          <ac:spMkLst>
            <pc:docMk/>
            <pc:sldMk cId="496470319" sldId="28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10.793" v="175"/>
          <ac:spMkLst>
            <pc:docMk/>
            <pc:sldMk cId="496470319" sldId="28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45.881" v="196" actId="26606"/>
          <ac:spMkLst>
            <pc:docMk/>
            <pc:sldMk cId="496470319" sldId="28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45.881" v="196" actId="26606"/>
          <ac:picMkLst>
            <pc:docMk/>
            <pc:sldMk cId="496470319" sldId="281"/>
            <ac:picMk id="5" creationId="{782BE563-8FCE-48FC-B6C7-11D06D14640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3.796" v="195" actId="26606"/>
        <pc:sldMkLst>
          <pc:docMk/>
          <pc:sldMk cId="1963003633" sldId="282"/>
        </pc:sldMkLst>
        <pc:spChg chg="del">
          <ac:chgData name="이운희" userId="1c1d0e7d-ac85-4881-9f52-6a05f9ac840c" providerId="ADAL" clId="{35E88E1D-510E-42AC-BD73-E3B666A34D9F}" dt="2022-02-24T11:16:43.796" v="195" actId="26606"/>
          <ac:spMkLst>
            <pc:docMk/>
            <pc:sldMk cId="1963003633" sldId="282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14.925" v="176"/>
          <ac:spMkLst>
            <pc:docMk/>
            <pc:sldMk cId="1963003633" sldId="282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43.796" v="195" actId="26606"/>
          <ac:spMkLst>
            <pc:docMk/>
            <pc:sldMk cId="1963003633" sldId="282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43.796" v="195" actId="26606"/>
          <ac:picMkLst>
            <pc:docMk/>
            <pc:sldMk cId="1963003633" sldId="282"/>
            <ac:picMk id="5" creationId="{82300ED2-D6C8-4982-97EE-E3BF7F98617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2.445" v="194" actId="26606"/>
        <pc:sldMkLst>
          <pc:docMk/>
          <pc:sldMk cId="1737783025" sldId="283"/>
        </pc:sldMkLst>
        <pc:spChg chg="del">
          <ac:chgData name="이운희" userId="1c1d0e7d-ac85-4881-9f52-6a05f9ac840c" providerId="ADAL" clId="{35E88E1D-510E-42AC-BD73-E3B666A34D9F}" dt="2022-02-24T11:16:42.445" v="194" actId="26606"/>
          <ac:spMkLst>
            <pc:docMk/>
            <pc:sldMk cId="1737783025" sldId="283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16.939" v="178"/>
          <ac:spMkLst>
            <pc:docMk/>
            <pc:sldMk cId="1737783025" sldId="283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42.445" v="194" actId="26606"/>
          <ac:spMkLst>
            <pc:docMk/>
            <pc:sldMk cId="1737783025" sldId="283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42.445" v="194" actId="26606"/>
          <ac:picMkLst>
            <pc:docMk/>
            <pc:sldMk cId="1737783025" sldId="283"/>
            <ac:picMk id="5" creationId="{94DDF92C-BBC2-4F56-9ECD-C4122E7277BF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1.022" v="193" actId="26606"/>
        <pc:sldMkLst>
          <pc:docMk/>
          <pc:sldMk cId="1477743294" sldId="284"/>
        </pc:sldMkLst>
        <pc:spChg chg="del">
          <ac:chgData name="이운희" userId="1c1d0e7d-ac85-4881-9f52-6a05f9ac840c" providerId="ADAL" clId="{35E88E1D-510E-42AC-BD73-E3B666A34D9F}" dt="2022-02-24T11:16:41.022" v="193" actId="26606"/>
          <ac:spMkLst>
            <pc:docMk/>
            <pc:sldMk cId="1477743294" sldId="284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21.902" v="184"/>
          <ac:spMkLst>
            <pc:docMk/>
            <pc:sldMk cId="1477743294" sldId="284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41.022" v="193" actId="26606"/>
          <ac:spMkLst>
            <pc:docMk/>
            <pc:sldMk cId="1477743294" sldId="284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41.022" v="193" actId="26606"/>
          <ac:picMkLst>
            <pc:docMk/>
            <pc:sldMk cId="1477743294" sldId="284"/>
            <ac:picMk id="5" creationId="{E4DA0E20-0387-472E-8C1D-DD90783F872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16.109" v="211" actId="26606"/>
        <pc:sldMkLst>
          <pc:docMk/>
          <pc:sldMk cId="2523747658" sldId="285"/>
        </pc:sldMkLst>
        <pc:spChg chg="del">
          <ac:chgData name="이운희" userId="1c1d0e7d-ac85-4881-9f52-6a05f9ac840c" providerId="ADAL" clId="{35E88E1D-510E-42AC-BD73-E3B666A34D9F}" dt="2022-02-24T11:17:16.109" v="211" actId="26606"/>
          <ac:spMkLst>
            <pc:docMk/>
            <pc:sldMk cId="2523747658" sldId="285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4:39.599" v="143"/>
          <ac:spMkLst>
            <pc:docMk/>
            <pc:sldMk cId="2523747658" sldId="285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16.109" v="211" actId="26606"/>
          <ac:spMkLst>
            <pc:docMk/>
            <pc:sldMk cId="2523747658" sldId="285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16.109" v="211" actId="26606"/>
          <ac:picMkLst>
            <pc:docMk/>
            <pc:sldMk cId="2523747658" sldId="285"/>
            <ac:picMk id="5" creationId="{19439844-4356-41A6-A489-438E73B382A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12.841" v="210" actId="26606"/>
        <pc:sldMkLst>
          <pc:docMk/>
          <pc:sldMk cId="2085501411" sldId="286"/>
        </pc:sldMkLst>
        <pc:spChg chg="del">
          <ac:chgData name="이운희" userId="1c1d0e7d-ac85-4881-9f52-6a05f9ac840c" providerId="ADAL" clId="{35E88E1D-510E-42AC-BD73-E3B666A34D9F}" dt="2022-02-24T11:17:12.841" v="210" actId="26606"/>
          <ac:spMkLst>
            <pc:docMk/>
            <pc:sldMk cId="2085501411" sldId="286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4:45.711" v="144"/>
          <ac:spMkLst>
            <pc:docMk/>
            <pc:sldMk cId="2085501411" sldId="286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12.841" v="210" actId="26606"/>
          <ac:spMkLst>
            <pc:docMk/>
            <pc:sldMk cId="2085501411" sldId="286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12.841" v="210" actId="26606"/>
          <ac:picMkLst>
            <pc:docMk/>
            <pc:sldMk cId="2085501411" sldId="286"/>
            <ac:picMk id="5" creationId="{1F00F4BB-1F27-4BB8-847F-C235D0F4AF84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11.510" v="209" actId="26606"/>
        <pc:sldMkLst>
          <pc:docMk/>
          <pc:sldMk cId="3329252859" sldId="287"/>
        </pc:sldMkLst>
        <pc:spChg chg="del">
          <ac:chgData name="이운희" userId="1c1d0e7d-ac85-4881-9f52-6a05f9ac840c" providerId="ADAL" clId="{35E88E1D-510E-42AC-BD73-E3B666A34D9F}" dt="2022-02-24T11:17:11.510" v="209" actId="26606"/>
          <ac:spMkLst>
            <pc:docMk/>
            <pc:sldMk cId="3329252859" sldId="287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4:52.269" v="147"/>
          <ac:spMkLst>
            <pc:docMk/>
            <pc:sldMk cId="3329252859" sldId="287"/>
            <ac:spMk id="3" creationId="{B1AB8D5C-7AD2-4350-A7F1-98A28E091307}"/>
          </ac:spMkLst>
        </pc:spChg>
        <pc:spChg chg="add del mod">
          <ac:chgData name="이운희" userId="1c1d0e7d-ac85-4881-9f52-6a05f9ac840c" providerId="ADAL" clId="{35E88E1D-510E-42AC-BD73-E3B666A34D9F}" dt="2022-02-24T11:14:57.733" v="151"/>
          <ac:spMkLst>
            <pc:docMk/>
            <pc:sldMk cId="3329252859" sldId="287"/>
            <ac:spMk id="7" creationId="{1FFD472F-6FFB-47CC-AF2B-223F7DBBFD7F}"/>
          </ac:spMkLst>
        </pc:spChg>
        <pc:spChg chg="add">
          <ac:chgData name="이운희" userId="1c1d0e7d-ac85-4881-9f52-6a05f9ac840c" providerId="ADAL" clId="{35E88E1D-510E-42AC-BD73-E3B666A34D9F}" dt="2022-02-24T11:17:11.510" v="209" actId="26606"/>
          <ac:spMkLst>
            <pc:docMk/>
            <pc:sldMk cId="3329252859" sldId="287"/>
            <ac:spMk id="14" creationId="{42A4FC2C-047E-45A5-965D-8E1E3BF09BC6}"/>
          </ac:spMkLst>
        </pc:spChg>
        <pc:picChg chg="add del mod">
          <ac:chgData name="이운희" userId="1c1d0e7d-ac85-4881-9f52-6a05f9ac840c" providerId="ADAL" clId="{35E88E1D-510E-42AC-BD73-E3B666A34D9F}" dt="2022-02-24T11:14:55.453" v="150" actId="478"/>
          <ac:picMkLst>
            <pc:docMk/>
            <pc:sldMk cId="3329252859" sldId="287"/>
            <ac:picMk id="5" creationId="{4C3B5E67-5ABE-41BC-9BB6-A9D44AB3F6E7}"/>
          </ac:picMkLst>
        </pc:picChg>
        <pc:picChg chg="add mod">
          <ac:chgData name="이운희" userId="1c1d0e7d-ac85-4881-9f52-6a05f9ac840c" providerId="ADAL" clId="{35E88E1D-510E-42AC-BD73-E3B666A34D9F}" dt="2022-02-24T11:17:11.510" v="209" actId="26606"/>
          <ac:picMkLst>
            <pc:docMk/>
            <pc:sldMk cId="3329252859" sldId="287"/>
            <ac:picMk id="9" creationId="{0735B7FB-BE16-416A-9957-7A00625FDEB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9.395" v="208" actId="26606"/>
        <pc:sldMkLst>
          <pc:docMk/>
          <pc:sldMk cId="2744392970" sldId="288"/>
        </pc:sldMkLst>
        <pc:spChg chg="del">
          <ac:chgData name="이운희" userId="1c1d0e7d-ac85-4881-9f52-6a05f9ac840c" providerId="ADAL" clId="{35E88E1D-510E-42AC-BD73-E3B666A34D9F}" dt="2022-02-24T11:17:09.395" v="208" actId="26606"/>
          <ac:spMkLst>
            <pc:docMk/>
            <pc:sldMk cId="2744392970" sldId="28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12.430" v="152"/>
          <ac:spMkLst>
            <pc:docMk/>
            <pc:sldMk cId="2744392970" sldId="28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9.395" v="208" actId="26606"/>
          <ac:spMkLst>
            <pc:docMk/>
            <pc:sldMk cId="2744392970" sldId="28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9.395" v="208" actId="26606"/>
          <ac:picMkLst>
            <pc:docMk/>
            <pc:sldMk cId="2744392970" sldId="288"/>
            <ac:picMk id="5" creationId="{10BC9216-65F5-4CA4-9980-C65D268C44F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7.681" v="207" actId="26606"/>
        <pc:sldMkLst>
          <pc:docMk/>
          <pc:sldMk cId="955861399" sldId="289"/>
        </pc:sldMkLst>
        <pc:spChg chg="del">
          <ac:chgData name="이운희" userId="1c1d0e7d-ac85-4881-9f52-6a05f9ac840c" providerId="ADAL" clId="{35E88E1D-510E-42AC-BD73-E3B666A34D9F}" dt="2022-02-24T11:17:07.681" v="207" actId="26606"/>
          <ac:spMkLst>
            <pc:docMk/>
            <pc:sldMk cId="955861399" sldId="289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15.838" v="155"/>
          <ac:spMkLst>
            <pc:docMk/>
            <pc:sldMk cId="955861399" sldId="289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7.681" v="207" actId="26606"/>
          <ac:spMkLst>
            <pc:docMk/>
            <pc:sldMk cId="955861399" sldId="289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7.681" v="207" actId="26606"/>
          <ac:picMkLst>
            <pc:docMk/>
            <pc:sldMk cId="955861399" sldId="289"/>
            <ac:picMk id="5" creationId="{A725A83D-DAA3-445C-8C58-B857A8606D27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6.124" v="206" actId="26606"/>
        <pc:sldMkLst>
          <pc:docMk/>
          <pc:sldMk cId="3252274109" sldId="290"/>
        </pc:sldMkLst>
        <pc:spChg chg="del">
          <ac:chgData name="이운희" userId="1c1d0e7d-ac85-4881-9f52-6a05f9ac840c" providerId="ADAL" clId="{35E88E1D-510E-42AC-BD73-E3B666A34D9F}" dt="2022-02-24T11:17:06.124" v="206" actId="26606"/>
          <ac:spMkLst>
            <pc:docMk/>
            <pc:sldMk cId="3252274109" sldId="29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18.342" v="157"/>
          <ac:spMkLst>
            <pc:docMk/>
            <pc:sldMk cId="3252274109" sldId="29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6.124" v="206" actId="26606"/>
          <ac:spMkLst>
            <pc:docMk/>
            <pc:sldMk cId="3252274109" sldId="29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6.124" v="206" actId="26606"/>
          <ac:picMkLst>
            <pc:docMk/>
            <pc:sldMk cId="3252274109" sldId="290"/>
            <ac:picMk id="5" creationId="{A5280CB5-0524-423A-906B-02E3EDD7237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1.427" v="205" actId="26606"/>
        <pc:sldMkLst>
          <pc:docMk/>
          <pc:sldMk cId="3537667760" sldId="291"/>
        </pc:sldMkLst>
        <pc:spChg chg="del">
          <ac:chgData name="이운희" userId="1c1d0e7d-ac85-4881-9f52-6a05f9ac840c" providerId="ADAL" clId="{35E88E1D-510E-42AC-BD73-E3B666A34D9F}" dt="2022-02-24T11:17:01.427" v="205" actId="26606"/>
          <ac:spMkLst>
            <pc:docMk/>
            <pc:sldMk cId="3537667760" sldId="29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20.992" v="159"/>
          <ac:spMkLst>
            <pc:docMk/>
            <pc:sldMk cId="3537667760" sldId="29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1.427" v="205" actId="26606"/>
          <ac:spMkLst>
            <pc:docMk/>
            <pc:sldMk cId="3537667760" sldId="29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1.427" v="205" actId="26606"/>
          <ac:picMkLst>
            <pc:docMk/>
            <pc:sldMk cId="3537667760" sldId="291"/>
            <ac:picMk id="5" creationId="{39819958-A706-4A3C-B571-65251210E9A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0.007" v="204" actId="26606"/>
        <pc:sldMkLst>
          <pc:docMk/>
          <pc:sldMk cId="2354695528" sldId="292"/>
        </pc:sldMkLst>
        <pc:spChg chg="del">
          <ac:chgData name="이운희" userId="1c1d0e7d-ac85-4881-9f52-6a05f9ac840c" providerId="ADAL" clId="{35E88E1D-510E-42AC-BD73-E3B666A34D9F}" dt="2022-02-24T11:17:00.007" v="204" actId="26606"/>
          <ac:spMkLst>
            <pc:docMk/>
            <pc:sldMk cId="2354695528" sldId="292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23.541" v="161"/>
          <ac:spMkLst>
            <pc:docMk/>
            <pc:sldMk cId="2354695528" sldId="292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0.007" v="204" actId="26606"/>
          <ac:spMkLst>
            <pc:docMk/>
            <pc:sldMk cId="2354695528" sldId="292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0.007" v="204" actId="26606"/>
          <ac:picMkLst>
            <pc:docMk/>
            <pc:sldMk cId="2354695528" sldId="292"/>
            <ac:picMk id="5" creationId="{3B14E88D-15E4-421A-991A-C7E3B713F337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8.719" v="203" actId="26606"/>
        <pc:sldMkLst>
          <pc:docMk/>
          <pc:sldMk cId="2920065414" sldId="293"/>
        </pc:sldMkLst>
        <pc:spChg chg="del">
          <ac:chgData name="이운희" userId="1c1d0e7d-ac85-4881-9f52-6a05f9ac840c" providerId="ADAL" clId="{35E88E1D-510E-42AC-BD73-E3B666A34D9F}" dt="2022-02-24T11:16:58.719" v="203" actId="26606"/>
          <ac:spMkLst>
            <pc:docMk/>
            <pc:sldMk cId="2920065414" sldId="293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26.810" v="163"/>
          <ac:spMkLst>
            <pc:docMk/>
            <pc:sldMk cId="2920065414" sldId="293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8.719" v="203" actId="26606"/>
          <ac:spMkLst>
            <pc:docMk/>
            <pc:sldMk cId="2920065414" sldId="293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8.719" v="203" actId="26606"/>
          <ac:picMkLst>
            <pc:docMk/>
            <pc:sldMk cId="2920065414" sldId="293"/>
            <ac:picMk id="5" creationId="{9C64F534-31E7-44DF-8C77-226031AD492E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7.197" v="202" actId="26606"/>
        <pc:sldMkLst>
          <pc:docMk/>
          <pc:sldMk cId="3357379699" sldId="294"/>
        </pc:sldMkLst>
        <pc:spChg chg="del">
          <ac:chgData name="이운희" userId="1c1d0e7d-ac85-4881-9f52-6a05f9ac840c" providerId="ADAL" clId="{35E88E1D-510E-42AC-BD73-E3B666A34D9F}" dt="2022-02-24T11:16:57.197" v="202" actId="26606"/>
          <ac:spMkLst>
            <pc:docMk/>
            <pc:sldMk cId="3357379699" sldId="294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28.864" v="164"/>
          <ac:spMkLst>
            <pc:docMk/>
            <pc:sldMk cId="3357379699" sldId="294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7.197" v="202" actId="26606"/>
          <ac:spMkLst>
            <pc:docMk/>
            <pc:sldMk cId="3357379699" sldId="294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7.197" v="202" actId="26606"/>
          <ac:picMkLst>
            <pc:docMk/>
            <pc:sldMk cId="3357379699" sldId="294"/>
            <ac:picMk id="5" creationId="{09F180B8-3BE9-477F-8E88-1B35726DA361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5.080" v="201" actId="26606"/>
        <pc:sldMkLst>
          <pc:docMk/>
          <pc:sldMk cId="1835069010" sldId="295"/>
        </pc:sldMkLst>
        <pc:spChg chg="del">
          <ac:chgData name="이운희" userId="1c1d0e7d-ac85-4881-9f52-6a05f9ac840c" providerId="ADAL" clId="{35E88E1D-510E-42AC-BD73-E3B666A34D9F}" dt="2022-02-24T11:16:55.080" v="201" actId="26606"/>
          <ac:spMkLst>
            <pc:docMk/>
            <pc:sldMk cId="1835069010" sldId="295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31.799" v="165"/>
          <ac:spMkLst>
            <pc:docMk/>
            <pc:sldMk cId="1835069010" sldId="295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5.080" v="201" actId="26606"/>
          <ac:spMkLst>
            <pc:docMk/>
            <pc:sldMk cId="1835069010" sldId="295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5.080" v="201" actId="26606"/>
          <ac:picMkLst>
            <pc:docMk/>
            <pc:sldMk cId="1835069010" sldId="295"/>
            <ac:picMk id="5" creationId="{4183A76B-19C7-48E1-8E7E-8A9BF1EE913A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3.213" v="200" actId="26606"/>
        <pc:sldMkLst>
          <pc:docMk/>
          <pc:sldMk cId="1535546022" sldId="296"/>
        </pc:sldMkLst>
        <pc:spChg chg="del">
          <ac:chgData name="이운희" userId="1c1d0e7d-ac85-4881-9f52-6a05f9ac840c" providerId="ADAL" clId="{35E88E1D-510E-42AC-BD73-E3B666A34D9F}" dt="2022-02-24T11:16:53.213" v="200" actId="26606"/>
          <ac:spMkLst>
            <pc:docMk/>
            <pc:sldMk cId="1535546022" sldId="296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34.129" v="166"/>
          <ac:spMkLst>
            <pc:docMk/>
            <pc:sldMk cId="1535546022" sldId="296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3.213" v="200" actId="26606"/>
          <ac:spMkLst>
            <pc:docMk/>
            <pc:sldMk cId="1535546022" sldId="296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3.213" v="200" actId="26606"/>
          <ac:picMkLst>
            <pc:docMk/>
            <pc:sldMk cId="1535546022" sldId="296"/>
            <ac:picMk id="5" creationId="{C715E0F2-F730-403E-9701-8553C32FCB2D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1.951" v="199" actId="26606"/>
        <pc:sldMkLst>
          <pc:docMk/>
          <pc:sldMk cId="234041994" sldId="297"/>
        </pc:sldMkLst>
        <pc:spChg chg="del">
          <ac:chgData name="이운희" userId="1c1d0e7d-ac85-4881-9f52-6a05f9ac840c" providerId="ADAL" clId="{35E88E1D-510E-42AC-BD73-E3B666A34D9F}" dt="2022-02-24T11:16:51.951" v="199" actId="26606"/>
          <ac:spMkLst>
            <pc:docMk/>
            <pc:sldMk cId="234041994" sldId="297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37.475" v="167"/>
          <ac:spMkLst>
            <pc:docMk/>
            <pc:sldMk cId="234041994" sldId="297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1.951" v="199" actId="26606"/>
          <ac:spMkLst>
            <pc:docMk/>
            <pc:sldMk cId="234041994" sldId="297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1.951" v="199" actId="26606"/>
          <ac:picMkLst>
            <pc:docMk/>
            <pc:sldMk cId="234041994" sldId="297"/>
            <ac:picMk id="5" creationId="{4F3823E8-4C80-4BDE-A980-220018CBC28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0.056" v="198" actId="26606"/>
        <pc:sldMkLst>
          <pc:docMk/>
          <pc:sldMk cId="197215380" sldId="298"/>
        </pc:sldMkLst>
        <pc:spChg chg="del">
          <ac:chgData name="이운희" userId="1c1d0e7d-ac85-4881-9f52-6a05f9ac840c" providerId="ADAL" clId="{35E88E1D-510E-42AC-BD73-E3B666A34D9F}" dt="2022-02-24T11:16:50.056" v="198" actId="26606"/>
          <ac:spMkLst>
            <pc:docMk/>
            <pc:sldMk cId="197215380" sldId="29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39.951" v="169"/>
          <ac:spMkLst>
            <pc:docMk/>
            <pc:sldMk cId="197215380" sldId="29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0.056" v="198" actId="26606"/>
          <ac:spMkLst>
            <pc:docMk/>
            <pc:sldMk cId="197215380" sldId="29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0.056" v="198" actId="26606"/>
          <ac:picMkLst>
            <pc:docMk/>
            <pc:sldMk cId="197215380" sldId="298"/>
            <ac:picMk id="5" creationId="{A5C5D5A6-2F44-4578-AE0C-B45F2E5AB3B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8.679" v="197" actId="26606"/>
        <pc:sldMkLst>
          <pc:docMk/>
          <pc:sldMk cId="3683812528" sldId="299"/>
        </pc:sldMkLst>
        <pc:spChg chg="del">
          <ac:chgData name="이운희" userId="1c1d0e7d-ac85-4881-9f52-6a05f9ac840c" providerId="ADAL" clId="{35E88E1D-510E-42AC-BD73-E3B666A34D9F}" dt="2022-02-24T11:16:48.679" v="197" actId="26606"/>
          <ac:spMkLst>
            <pc:docMk/>
            <pc:sldMk cId="3683812528" sldId="299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43.217" v="170"/>
          <ac:spMkLst>
            <pc:docMk/>
            <pc:sldMk cId="3683812528" sldId="299"/>
            <ac:spMk id="3" creationId="{B1AB8D5C-7AD2-4350-A7F1-98A28E091307}"/>
          </ac:spMkLst>
        </pc:spChg>
        <pc:spChg chg="add del mod">
          <ac:chgData name="이운희" userId="1c1d0e7d-ac85-4881-9f52-6a05f9ac840c" providerId="ADAL" clId="{35E88E1D-510E-42AC-BD73-E3B666A34D9F}" dt="2022-02-24T11:15:52.066" v="172"/>
          <ac:spMkLst>
            <pc:docMk/>
            <pc:sldMk cId="3683812528" sldId="299"/>
            <ac:spMk id="7" creationId="{CA1ED8C9-8EE1-4FA1-B081-563087BA13B2}"/>
          </ac:spMkLst>
        </pc:spChg>
        <pc:spChg chg="add">
          <ac:chgData name="이운희" userId="1c1d0e7d-ac85-4881-9f52-6a05f9ac840c" providerId="ADAL" clId="{35E88E1D-510E-42AC-BD73-E3B666A34D9F}" dt="2022-02-24T11:16:48.679" v="197" actId="26606"/>
          <ac:spMkLst>
            <pc:docMk/>
            <pc:sldMk cId="3683812528" sldId="299"/>
            <ac:spMk id="14" creationId="{42A4FC2C-047E-45A5-965D-8E1E3BF09BC6}"/>
          </ac:spMkLst>
        </pc:spChg>
        <pc:picChg chg="add del mod">
          <ac:chgData name="이운희" userId="1c1d0e7d-ac85-4881-9f52-6a05f9ac840c" providerId="ADAL" clId="{35E88E1D-510E-42AC-BD73-E3B666A34D9F}" dt="2022-02-24T11:15:49.547" v="171" actId="478"/>
          <ac:picMkLst>
            <pc:docMk/>
            <pc:sldMk cId="3683812528" sldId="299"/>
            <ac:picMk id="5" creationId="{11F46930-DBE1-4D51-A9CF-EEC8D527891D}"/>
          </ac:picMkLst>
        </pc:picChg>
        <pc:picChg chg="add mod">
          <ac:chgData name="이운희" userId="1c1d0e7d-ac85-4881-9f52-6a05f9ac840c" providerId="ADAL" clId="{35E88E1D-510E-42AC-BD73-E3B666A34D9F}" dt="2022-02-24T11:16:48.679" v="197" actId="26606"/>
          <ac:picMkLst>
            <pc:docMk/>
            <pc:sldMk cId="3683812528" sldId="299"/>
            <ac:picMk id="9" creationId="{EA3F895A-270C-415A-8DB9-38B4104E606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39.590" v="192" actId="26606"/>
        <pc:sldMkLst>
          <pc:docMk/>
          <pc:sldMk cId="1941318918" sldId="300"/>
        </pc:sldMkLst>
        <pc:spChg chg="del">
          <ac:chgData name="이운희" userId="1c1d0e7d-ac85-4881-9f52-6a05f9ac840c" providerId="ADAL" clId="{35E88E1D-510E-42AC-BD73-E3B666A34D9F}" dt="2022-02-24T11:16:39.590" v="192" actId="26606"/>
          <ac:spMkLst>
            <pc:docMk/>
            <pc:sldMk cId="1941318918" sldId="30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23.623" v="186"/>
          <ac:spMkLst>
            <pc:docMk/>
            <pc:sldMk cId="1941318918" sldId="30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39.590" v="192" actId="26606"/>
          <ac:spMkLst>
            <pc:docMk/>
            <pc:sldMk cId="1941318918" sldId="30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39.590" v="192" actId="26606"/>
          <ac:picMkLst>
            <pc:docMk/>
            <pc:sldMk cId="1941318918" sldId="300"/>
            <ac:picMk id="5" creationId="{8DBB9A22-B6E5-4987-9163-6A4843C19212}"/>
          </ac:picMkLst>
        </pc:picChg>
      </pc:sldChg>
      <pc:sldChg chg="addSp delSp modSp add del">
        <pc:chgData name="이운희" userId="1c1d0e7d-ac85-4881-9f52-6a05f9ac840c" providerId="ADAL" clId="{35E88E1D-510E-42AC-BD73-E3B666A34D9F}" dt="2022-02-24T11:16:09.352" v="174" actId="47"/>
        <pc:sldMkLst>
          <pc:docMk/>
          <pc:sldMk cId="3713579030" sldId="300"/>
        </pc:sldMkLst>
        <pc:spChg chg="del">
          <ac:chgData name="이운희" userId="1c1d0e7d-ac85-4881-9f52-6a05f9ac840c" providerId="ADAL" clId="{35E88E1D-510E-42AC-BD73-E3B666A34D9F}" dt="2022-02-24T11:15:56.411" v="173"/>
          <ac:spMkLst>
            <pc:docMk/>
            <pc:sldMk cId="3713579030" sldId="300"/>
            <ac:spMk id="3" creationId="{B1AB8D5C-7AD2-4350-A7F1-98A28E091307}"/>
          </ac:spMkLst>
        </pc:spChg>
        <pc:picChg chg="add mod">
          <ac:chgData name="이운희" userId="1c1d0e7d-ac85-4881-9f52-6a05f9ac840c" providerId="ADAL" clId="{35E88E1D-510E-42AC-BD73-E3B666A34D9F}" dt="2022-02-24T11:15:56.411" v="173"/>
          <ac:picMkLst>
            <pc:docMk/>
            <pc:sldMk cId="3713579030" sldId="300"/>
            <ac:picMk id="5" creationId="{A58D7E2F-0C2A-4EB4-8B79-C663D280B94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37.203" v="191" actId="26606"/>
        <pc:sldMkLst>
          <pc:docMk/>
          <pc:sldMk cId="883560505" sldId="301"/>
        </pc:sldMkLst>
        <pc:spChg chg="del">
          <ac:chgData name="이운희" userId="1c1d0e7d-ac85-4881-9f52-6a05f9ac840c" providerId="ADAL" clId="{35E88E1D-510E-42AC-BD73-E3B666A34D9F}" dt="2022-02-24T11:16:37.203" v="191" actId="26606"/>
          <ac:spMkLst>
            <pc:docMk/>
            <pc:sldMk cId="883560505" sldId="30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25.714" v="188"/>
          <ac:spMkLst>
            <pc:docMk/>
            <pc:sldMk cId="883560505" sldId="30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37.203" v="191" actId="26606"/>
          <ac:spMkLst>
            <pc:docMk/>
            <pc:sldMk cId="883560505" sldId="30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37.203" v="191" actId="26606"/>
          <ac:picMkLst>
            <pc:docMk/>
            <pc:sldMk cId="883560505" sldId="301"/>
            <ac:picMk id="5" creationId="{5A529916-AF54-4253-AE8D-826A29DC0D5A}"/>
          </ac:picMkLst>
        </pc:picChg>
      </pc:sldChg>
      <pc:sldChg chg="modSp new mod">
        <pc:chgData name="이운희" userId="1c1d0e7d-ac85-4881-9f52-6a05f9ac840c" providerId="ADAL" clId="{35E88E1D-510E-42AC-BD73-E3B666A34D9F}" dt="2022-02-24T11:21:45.082" v="421" actId="20577"/>
        <pc:sldMkLst>
          <pc:docMk/>
          <pc:sldMk cId="1130511394" sldId="302"/>
        </pc:sldMkLst>
        <pc:spChg chg="mod">
          <ac:chgData name="이운희" userId="1c1d0e7d-ac85-4881-9f52-6a05f9ac840c" providerId="ADAL" clId="{35E88E1D-510E-42AC-BD73-E3B666A34D9F}" dt="2022-02-24T11:19:16" v="411" actId="20577"/>
          <ac:spMkLst>
            <pc:docMk/>
            <pc:sldMk cId="1130511394" sldId="302"/>
            <ac:spMk id="2" creationId="{D65F5299-497C-4004-ADFD-C326418FF78D}"/>
          </ac:spMkLst>
        </pc:spChg>
        <pc:spChg chg="mod">
          <ac:chgData name="이운희" userId="1c1d0e7d-ac85-4881-9f52-6a05f9ac840c" providerId="ADAL" clId="{35E88E1D-510E-42AC-BD73-E3B666A34D9F}" dt="2022-02-24T11:21:45.082" v="421" actId="20577"/>
          <ac:spMkLst>
            <pc:docMk/>
            <pc:sldMk cId="1130511394" sldId="302"/>
            <ac:spMk id="3" creationId="{C7AA366B-E7C0-4A75-B676-3C964F832A8A}"/>
          </ac:spMkLst>
        </pc:spChg>
      </pc:sldChg>
      <pc:sldChg chg="add del">
        <pc:chgData name="이운희" userId="1c1d0e7d-ac85-4881-9f52-6a05f9ac840c" providerId="ADAL" clId="{35E88E1D-510E-42AC-BD73-E3B666A34D9F}" dt="2022-02-24T11:16:32.809" v="189" actId="47"/>
        <pc:sldMkLst>
          <pc:docMk/>
          <pc:sldMk cId="1978961698" sldId="302"/>
        </pc:sldMkLst>
      </pc:sldChg>
      <pc:sldChg chg="add del">
        <pc:chgData name="이운희" userId="1c1d0e7d-ac85-4881-9f52-6a05f9ac840c" providerId="ADAL" clId="{35E88E1D-510E-42AC-BD73-E3B666A34D9F}" dt="2022-02-24T11:16:33.734" v="190" actId="47"/>
        <pc:sldMkLst>
          <pc:docMk/>
          <pc:sldMk cId="1560702637" sldId="303"/>
        </pc:sldMkLst>
      </pc:sldChg>
    </pc:docChg>
  </pc:docChgLst>
  <pc:docChgLst>
    <pc:chgData name="이운희" userId="1c1d0e7d-ac85-4881-9f52-6a05f9ac840c" providerId="ADAL" clId="{A0412BDA-C75A-4070-B0DB-86F8C2870707}"/>
    <pc:docChg chg="addSld delSld modSld">
      <pc:chgData name="이운희" userId="1c1d0e7d-ac85-4881-9f52-6a05f9ac840c" providerId="ADAL" clId="{A0412BDA-C75A-4070-B0DB-86F8C2870707}" dt="2022-03-09T10:59:23.821" v="1"/>
      <pc:docMkLst>
        <pc:docMk/>
      </pc:docMkLst>
      <pc:sldChg chg="add del">
        <pc:chgData name="이운희" userId="1c1d0e7d-ac85-4881-9f52-6a05f9ac840c" providerId="ADAL" clId="{A0412BDA-C75A-4070-B0DB-86F8C2870707}" dt="2022-03-09T10:59:23.821" v="1"/>
        <pc:sldMkLst>
          <pc:docMk/>
          <pc:sldMk cId="2136143454" sldId="279"/>
        </pc:sldMkLst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97B076-5A66-4D56-B686-F034626400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A9A9C3-92D0-49AF-B798-C286F57FC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099CD0-7429-480D-B8BA-9E3100A45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0F86BC-4557-4554-B060-77E74FBC5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282A78-C556-4C2C-9D4B-6BEF4C4EA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666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381B90-8CE4-492F-8F79-1D0045348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764186-9564-4F06-BE9D-684A4EF53C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0861B3-7E2A-4B22-9580-19B477D34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01C0F-2D39-4D63-BE07-DE1A06D95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04C840-5166-44AD-973D-6686DE8D5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496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85D7D83-39C8-42F9-BF06-58C67BE673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7406EF-2789-43FF-A5F7-739480AB4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5C2AF3-1FA0-4A8D-9A36-0BEAD2F09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5DC2A6-CD1D-4D76-B944-5003F210F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407D6B-1FB3-45DA-BD7F-193F9C44D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246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5C404-4135-484F-90EB-5C094FC7A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BCCB9C-E6F1-4030-B840-364FFAAAB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FF0D97-C931-4622-A363-54C746982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062B7-5AB6-4DD3-93D2-789E79589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6D3B0C-CFA0-4937-9EE4-BE6373E5E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85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7B4F6-A5C0-46AE-86CE-7F66913F2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A60C85-2D10-455C-83B7-1A523A411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8BA796-427F-4509-AD49-9B45B7C6C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90824C-EDBB-4F90-845A-CF8833003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1DFBC-7163-4377-8CB2-2E64831B9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717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3E773-EC73-432A-A557-008A34322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D26930-8A6D-474D-87F9-02E8CC967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D24FAE-58BB-4901-8635-1AEBD6553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14025-503D-4B2F-AB03-C0A34FB14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98D5D1-5424-4241-A666-E475E3B37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3DEB61-F6AE-40C7-97FA-14BB2AF33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043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356BA-250C-4527-ACEF-B6A54721B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3374E7-BBE6-47A1-804A-ECAEF2AD4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811C4B-C101-4B92-9CAC-1D96890B6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D2430A1-D90C-40AF-A6ED-D42BE8CB39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7A596F-A6CB-4A6B-9F7C-1DD690FFAC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078BF40-1C77-4619-BFCC-E07B073B5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9B53E7-507B-4F2B-ABD2-B3F0F62FF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3A4A9-1F2F-4BCD-A27E-C88237294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499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FD61E-1780-43BD-9A7A-2CE7B2054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6ED900-0886-4E41-8412-269FF6FE2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1EB9F4-151A-421B-B87D-A57BEB2BA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834A579-F3BE-483D-896C-519E65D3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749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8C0599-E473-4294-B54A-A70897722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5F92E80-CFA3-49C1-98A9-D92537C71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E5F0BE-D24B-4A80-9643-85659157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26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1406C1-7C5E-4C83-A375-791E7F987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A4E59C-DD16-4E5B-B6C1-BE533E556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067C42-A372-4D60-8044-FE31A7A6F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CCEE6A-57F1-45CB-91EC-EA119DE6A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AC16F4-8F1B-4ED8-A442-D38B8B597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09ACF2-3A5F-4D32-9ED7-870A0211B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068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0852FC-71D6-434F-AB9B-ACD50B7BB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6244B6-9B1E-4B42-A759-702CB7FA20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6DAB0C-3386-4FC2-9582-062BE1865E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E93DBC-F1E7-42B3-9B2D-1C7C71598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1C3F78-C978-4775-92BE-76B369EE2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EF0945-81AB-4CF3-97A2-665D067A1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11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97C338A-8BF4-472F-8807-C8FC65A32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AE42C5-4F87-49E4-8623-E1278A9FE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61541B-E52B-4F48-8551-DED20ABE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353C63-40C9-4D2C-B87E-BF6202ED5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F1D95C-0427-4F4B-903D-DFC8C8BACC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700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QTQuFgdWrw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GqQ4cbymoWA" TargetMode="External"/><Relationship Id="rId3" Type="http://schemas.openxmlformats.org/officeDocument/2006/relationships/hyperlink" Target="https://youtu.be/EkDcBuZct9s" TargetMode="External"/><Relationship Id="rId7" Type="http://schemas.openxmlformats.org/officeDocument/2006/relationships/hyperlink" Target="https://youtu.be/IaEMh4CQke4" TargetMode="External"/><Relationship Id="rId2" Type="http://schemas.openxmlformats.org/officeDocument/2006/relationships/hyperlink" Target="https://youtu.be/a9qFBy0jwv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TESi6sTxZXw" TargetMode="External"/><Relationship Id="rId5" Type="http://schemas.openxmlformats.org/officeDocument/2006/relationships/hyperlink" Target="https://youtu.be/AoRQYsIa44Q" TargetMode="External"/><Relationship Id="rId4" Type="http://schemas.openxmlformats.org/officeDocument/2006/relationships/hyperlink" Target="https://youtu.be/QTQuFgdWrw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6DC131-59BE-431C-9028-05DB07A34E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altLang="ko-KR" dirty="0"/>
            </a:br>
            <a:r>
              <a:rPr lang="ko-KR" altLang="en-US" sz="9800" dirty="0"/>
              <a:t>키보드 사용법</a:t>
            </a:r>
            <a:br>
              <a:rPr lang="en-US" altLang="ko-KR" dirty="0"/>
            </a:br>
            <a:r>
              <a:rPr lang="en-US" altLang="ko-KR" dirty="0"/>
              <a:t>(</a:t>
            </a:r>
            <a:r>
              <a:rPr lang="ko-KR" altLang="en-US" dirty="0"/>
              <a:t>기능키</a:t>
            </a:r>
            <a:r>
              <a:rPr lang="en-US" altLang="ko-KR" dirty="0"/>
              <a:t>, </a:t>
            </a:r>
            <a:r>
              <a:rPr lang="ko-KR" altLang="en-US" dirty="0"/>
              <a:t>단축키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CDA0E2-7D15-4AB3-A374-043032C01B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https://youtu.be/QTQuFgdWrwU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1197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AFAEA64-0000-4D0D-85B2-F08DB94107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28096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E4EA03C6-243D-4F72-B4DC-A8E764320A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88043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CD23FEF-37BC-45DC-B0F0-6A1EFC6E9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6367"/>
            <a:ext cx="12256718" cy="6914367"/>
          </a:xfrm>
        </p:spPr>
      </p:pic>
    </p:spTree>
    <p:extLst>
      <p:ext uri="{BB962C8B-B14F-4D97-AF65-F5344CB8AC3E}">
        <p14:creationId xmlns:p14="http://schemas.microsoft.com/office/powerpoint/2010/main" val="2598765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FE46430-ADC9-467B-9E17-F878FAE639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2630"/>
            <a:ext cx="12256718" cy="6920630"/>
          </a:xfrm>
        </p:spPr>
      </p:pic>
    </p:spTree>
    <p:extLst>
      <p:ext uri="{BB962C8B-B14F-4D97-AF65-F5344CB8AC3E}">
        <p14:creationId xmlns:p14="http://schemas.microsoft.com/office/powerpoint/2010/main" val="477975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식이(가) 표시된 사진&#10;&#10;자동 생성된 설명">
            <a:extLst>
              <a:ext uri="{FF2B5EF4-FFF2-40B4-BE49-F238E27FC236}">
                <a16:creationId xmlns:a16="http://schemas.microsoft.com/office/drawing/2014/main" id="{C3B9CD3C-5930-409D-A314-17050874D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441837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실내, 장식이(가) 표시된 사진&#10;&#10;자동 생성된 설명">
            <a:extLst>
              <a:ext uri="{FF2B5EF4-FFF2-40B4-BE49-F238E27FC236}">
                <a16:creationId xmlns:a16="http://schemas.microsoft.com/office/drawing/2014/main" id="{F62B4E8F-5281-4121-A9E6-33A95C7FFB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493880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이(가) 표시된 사진&#10;&#10;자동 생성된 설명">
            <a:extLst>
              <a:ext uri="{FF2B5EF4-FFF2-40B4-BE49-F238E27FC236}">
                <a16:creationId xmlns:a16="http://schemas.microsoft.com/office/drawing/2014/main" id="{FDC79E38-B7A1-47D9-A29F-D7012F8175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511805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396D66C-FF49-4A9A-B317-CE9B5E1B32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7538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실내, 장난감, 장식이(가) 표시된 사진&#10;&#10;자동 생성된 설명">
            <a:extLst>
              <a:ext uri="{FF2B5EF4-FFF2-40B4-BE49-F238E27FC236}">
                <a16:creationId xmlns:a16="http://schemas.microsoft.com/office/drawing/2014/main" id="{F716A24B-1950-4186-8E4F-E604E5E6EE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389323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장난감이(가) 표시된 사진&#10;&#10;자동 생성된 설명">
            <a:extLst>
              <a:ext uri="{FF2B5EF4-FFF2-40B4-BE49-F238E27FC236}">
                <a16:creationId xmlns:a16="http://schemas.microsoft.com/office/drawing/2014/main" id="{38BF846F-9D86-4606-9A6A-A55BE1B006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148421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, 레고이(가) 표시된 사진&#10;&#10;자동 생성된 설명">
            <a:extLst>
              <a:ext uri="{FF2B5EF4-FFF2-40B4-BE49-F238E27FC236}">
                <a16:creationId xmlns:a16="http://schemas.microsoft.com/office/drawing/2014/main" id="{2CA495F6-2E55-4447-A638-0980F3A2DE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071321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실내, 레고, 장난감, 초이(가) 표시된 사진&#10;&#10;자동 생성된 설명">
            <a:extLst>
              <a:ext uri="{FF2B5EF4-FFF2-40B4-BE49-F238E27FC236}">
                <a16:creationId xmlns:a16="http://schemas.microsoft.com/office/drawing/2014/main" id="{872A794A-07FB-46F1-87AD-E58A09A8C9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66195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31F46FBA-796E-4980-A60A-60DBB1E595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378186704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10E783FB-6941-47B6-BCD3-88F1CA90E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645702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, 장식이(가) 표시된 사진&#10;&#10;자동 생성된 설명">
            <a:extLst>
              <a:ext uri="{FF2B5EF4-FFF2-40B4-BE49-F238E27FC236}">
                <a16:creationId xmlns:a16="http://schemas.microsoft.com/office/drawing/2014/main" id="{A5E6001F-7DDA-4B47-B0E9-7B70E7205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53173300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2096EE99-994C-4CD1-B68C-684B18708C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7967050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C3D8BD58-29CB-4651-9DF3-66816A848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33815065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489120F9-0FF0-4E65-A27A-0A86097DA9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723734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2C134-6DCD-4180-80A8-7A1DF9E7B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영상 링크 모음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A2F950-930A-462D-9688-EF2C7D291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/>
              <a:t>스마트단말기 이해 </a:t>
            </a:r>
            <a:r>
              <a:rPr lang="en-US" altLang="ko-KR" dirty="0">
                <a:hlinkClick r:id="rId2"/>
              </a:rPr>
              <a:t>https://youtu.be/a9qFBy0jwvs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/>
              <a:t>윈도우 운영체제 이해 </a:t>
            </a:r>
            <a:r>
              <a:rPr lang="en-US" altLang="ko-KR" dirty="0">
                <a:hlinkClick r:id="rId3"/>
              </a:rPr>
              <a:t>https://youtu.be/EkDcBuZct9s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/>
              <a:t>키보드 사용법 </a:t>
            </a:r>
            <a:r>
              <a:rPr lang="en-US" altLang="ko-KR" dirty="0">
                <a:hlinkClick r:id="rId4"/>
              </a:rPr>
              <a:t>https://youtu.be/QTQuFgdWrwU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 err="1"/>
              <a:t>아이톡톡</a:t>
            </a:r>
            <a:r>
              <a:rPr lang="ko-KR" altLang="en-US" dirty="0"/>
              <a:t> 이해 </a:t>
            </a:r>
            <a:r>
              <a:rPr lang="en-US" altLang="ko-KR" dirty="0">
                <a:hlinkClick r:id="rId5"/>
              </a:rPr>
              <a:t>https://youtu.be/AoRQYsIa44Q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스마트단말기 둘러보기 </a:t>
            </a:r>
            <a:r>
              <a:rPr lang="en-US" altLang="ko-KR" dirty="0">
                <a:hlinkClick r:id="rId6"/>
              </a:rPr>
              <a:t>https://youtu.be/TESi6sTxZXw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입력장치 </a:t>
            </a:r>
            <a:r>
              <a:rPr lang="en-US" altLang="ko-KR" dirty="0"/>
              <a:t>– </a:t>
            </a:r>
            <a:r>
              <a:rPr lang="ko-KR" altLang="en-US" dirty="0"/>
              <a:t>키보드 터치패드 알아보기 </a:t>
            </a:r>
            <a:r>
              <a:rPr lang="en-US" altLang="ko-KR" dirty="0">
                <a:hlinkClick r:id="rId7"/>
              </a:rPr>
              <a:t>https://youtu.be/IaEMh4CQke4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윈도우 기본 설정 </a:t>
            </a:r>
            <a:r>
              <a:rPr lang="en-US" altLang="ko-KR" dirty="0">
                <a:hlinkClick r:id="rId8"/>
              </a:rPr>
              <a:t>https://youtu.be/GqQ4cbymoWA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6143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내용 개체 틀 6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CBB0FD96-345D-4FD2-BA47-BEF008449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2146193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이(가) 표시된 사진&#10;&#10;자동 생성된 설명">
            <a:extLst>
              <a:ext uri="{FF2B5EF4-FFF2-40B4-BE49-F238E27FC236}">
                <a16:creationId xmlns:a16="http://schemas.microsoft.com/office/drawing/2014/main" id="{DF1D2925-4429-4C28-AE0D-CD10E3A161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44595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닫기이(가) 표시된 사진&#10;&#10;자동 생성된 설명">
            <a:extLst>
              <a:ext uri="{FF2B5EF4-FFF2-40B4-BE49-F238E27FC236}">
                <a16:creationId xmlns:a16="http://schemas.microsoft.com/office/drawing/2014/main" id="{E35ACB29-347A-42FF-BACF-838D8DEC9C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543974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" name="내용 개체 틀 8" descr="텍스트이(가) 표시된 사진&#10;&#10;자동 생성된 설명">
            <a:extLst>
              <a:ext uri="{FF2B5EF4-FFF2-40B4-BE49-F238E27FC236}">
                <a16:creationId xmlns:a16="http://schemas.microsoft.com/office/drawing/2014/main" id="{30CC75B0-8602-4515-B54C-DDB3028087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9083576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E89C866C-D893-4C65-9715-788EEC46A2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116007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634671A-F0C8-4582-99FD-8B225D64C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628529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EADAFB-F647-4DDE-B8F9-1D24213C7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장난감, 실내, 설정이(가) 표시된 사진&#10;&#10;자동 생성된 설명">
            <a:extLst>
              <a:ext uri="{FF2B5EF4-FFF2-40B4-BE49-F238E27FC236}">
                <a16:creationId xmlns:a16="http://schemas.microsoft.com/office/drawing/2014/main" id="{CDBB1B45-35C6-4FCA-B0EC-E472594A4E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74584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a457248-2877-48dc-b8a0-990969de4f9c">
      <Terms xmlns="http://schemas.microsoft.com/office/infopath/2007/PartnerControls"/>
    </lcf76f155ced4ddcb4097134ff3c332f>
    <TaxCatchAll xmlns="6b7fd487-1780-41c1-bff4-8ba3b6e02f6d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EA9F2E7BAE26847BCB525288B75BD39" ma:contentTypeVersion="12" ma:contentTypeDescription="새 문서를 만듭니다." ma:contentTypeScope="" ma:versionID="b57e05dbcba2bd9089487d8b747b8940">
  <xsd:schema xmlns:xsd="http://www.w3.org/2001/XMLSchema" xmlns:xs="http://www.w3.org/2001/XMLSchema" xmlns:p="http://schemas.microsoft.com/office/2006/metadata/properties" xmlns:ns2="aa457248-2877-48dc-b8a0-990969de4f9c" xmlns:ns3="6b7fd487-1780-41c1-bff4-8ba3b6e02f6d" targetNamespace="http://schemas.microsoft.com/office/2006/metadata/properties" ma:root="true" ma:fieldsID="4d94a080374b60e35ed9b1955356a124" ns2:_="" ns3:_="">
    <xsd:import namespace="aa457248-2877-48dc-b8a0-990969de4f9c"/>
    <xsd:import namespace="6b7fd487-1780-41c1-bff4-8ba3b6e02f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57248-2877-48dc-b8a0-990969de4f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3b63f6eb-b6c1-41e6-84c8-fcea7e8339c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7fd487-1780-41c1-bff4-8ba3b6e02f6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3b5cbac4-641b-4d63-a5d6-ec8accf97c6a}" ma:internalName="TaxCatchAll" ma:showField="CatchAllData" ma:web="6b7fd487-1780-41c1-bff4-8ba3b6e02f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669C0BD-9595-453F-ACC3-682AC2F00B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06A7C93-4BFC-44B5-8866-2FB2B294172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490D7889-02C2-4D2D-A5BF-313D25DD6634}"/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97</Words>
  <Application>Microsoft Office PowerPoint</Application>
  <PresentationFormat>와이드스크린</PresentationFormat>
  <Paragraphs>12</Paragraphs>
  <Slides>27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0" baseType="lpstr">
      <vt:lpstr>맑은 고딕</vt:lpstr>
      <vt:lpstr>Arial</vt:lpstr>
      <vt:lpstr>Office 테마</vt:lpstr>
      <vt:lpstr> 키보드 사용법 (기능키, 단축키)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관련 영상 링크 모음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스마트 단말기  윈도우 운영체제</dc:title>
  <dc:creator>이운희</dc:creator>
  <cp:lastModifiedBy>이운희</cp:lastModifiedBy>
  <cp:revision>1</cp:revision>
  <dcterms:created xsi:type="dcterms:W3CDTF">2022-02-24T11:11:54Z</dcterms:created>
  <dcterms:modified xsi:type="dcterms:W3CDTF">2022-03-09T10:59:24Z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0x010100CEA9F2E7BAE26847BCB525288B75BD39</vt:lpwstr>
  </property>
</Properties>
</file>

<file path=docProps/thumbnail.jpeg>
</file>